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tvaldemora.wixsite.com/misiti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tvaldemora.wixsite.com/misitio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D19459-F32C-4595-A381-29BA824C14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PERTENENCIAS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1E649B-1584-4228-913D-9200CB9C83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Apuntes </a:t>
            </a:r>
            <a:r>
              <a:rPr lang="es-ES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www.dtvaldemora.wixsite.com/misitio</a:t>
            </a:r>
            <a:endParaRPr lang="es-ES" b="1" dirty="0">
              <a:solidFill>
                <a:srgbClr val="0070C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180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01AD94-0167-4932-85BB-06E0F2F2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497" y="1675800"/>
            <a:ext cx="6063762" cy="634633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PLANO PERFIL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768CDB-F5DE-42C9-98F6-872DA9183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78" t="13140" r="25967" b="61159"/>
          <a:stretch/>
        </p:blipFill>
        <p:spPr>
          <a:xfrm>
            <a:off x="6202017" y="654511"/>
            <a:ext cx="5393634" cy="17625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3BA64A-6CCD-42A0-B634-AF0C36C90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42" t="43479" r="51570" b="31787"/>
          <a:stretch/>
        </p:blipFill>
        <p:spPr>
          <a:xfrm>
            <a:off x="851585" y="2580862"/>
            <a:ext cx="2544418" cy="169627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1C365C4-7A10-4DBB-B309-304C876D2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48" t="46957" r="26328" b="33690"/>
          <a:stretch/>
        </p:blipFill>
        <p:spPr>
          <a:xfrm>
            <a:off x="3147653" y="3720436"/>
            <a:ext cx="2709807" cy="169627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6F3D66E-58A1-46AD-81CD-467E33579E2C}"/>
              </a:ext>
            </a:extLst>
          </p:cNvPr>
          <p:cNvSpPr txBox="1"/>
          <p:nvPr/>
        </p:nvSpPr>
        <p:spPr>
          <a:xfrm>
            <a:off x="3551583" y="2768233"/>
            <a:ext cx="230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RECTA VERTICAL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A314D7A-4CDF-4AC1-8596-2906908B15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9" t="69952" r="27295" b="10694"/>
          <a:stretch/>
        </p:blipFill>
        <p:spPr>
          <a:xfrm>
            <a:off x="6096000" y="3887651"/>
            <a:ext cx="2540439" cy="169627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5F13C75-960C-4409-AFA9-E3ADBFDD4D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78" t="67483" r="50966" b="10725"/>
          <a:stretch/>
        </p:blipFill>
        <p:spPr>
          <a:xfrm>
            <a:off x="8850585" y="3887651"/>
            <a:ext cx="2489830" cy="159539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24ED951-BB27-45CD-9632-4CC3609AFA9D}"/>
              </a:ext>
            </a:extLst>
          </p:cNvPr>
          <p:cNvSpPr txBox="1"/>
          <p:nvPr/>
        </p:nvSpPr>
        <p:spPr>
          <a:xfrm>
            <a:off x="6293663" y="2768233"/>
            <a:ext cx="255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RECTA DE PUNTA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861E710-15F2-4941-B12A-ACC8D327C52E}"/>
              </a:ext>
            </a:extLst>
          </p:cNvPr>
          <p:cNvSpPr txBox="1"/>
          <p:nvPr/>
        </p:nvSpPr>
        <p:spPr>
          <a:xfrm>
            <a:off x="9170504" y="2754981"/>
            <a:ext cx="230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RECTA DE PERFIL</a:t>
            </a:r>
          </a:p>
        </p:txBody>
      </p:sp>
    </p:spTree>
    <p:extLst>
      <p:ext uri="{BB962C8B-B14F-4D97-AF65-F5344CB8AC3E}">
        <p14:creationId xmlns:p14="http://schemas.microsoft.com/office/powerpoint/2010/main" val="2345297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F749D870-940B-4DAB-8008-728D5DA07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890" y="936049"/>
            <a:ext cx="7406220" cy="531235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BA506F2-F607-497F-9C2E-0B956BFC7F3A}"/>
              </a:ext>
            </a:extLst>
          </p:cNvPr>
          <p:cNvSpPr txBox="1"/>
          <p:nvPr/>
        </p:nvSpPr>
        <p:spPr>
          <a:xfrm>
            <a:off x="2703443" y="609601"/>
            <a:ext cx="6785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Apuntes </a:t>
            </a:r>
            <a:r>
              <a:rPr lang="es-ES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www.dtvaldemora.wixsite.com/misitio</a:t>
            </a:r>
            <a:endParaRPr lang="es-ES" b="1" dirty="0">
              <a:solidFill>
                <a:srgbClr val="0070C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919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01AD94-0167-4932-85BB-06E0F2F2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127" y="1675800"/>
            <a:ext cx="5224668" cy="634633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PLANO OBLICUO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3A0AF3-98C2-4CD6-9A85-20CCA7CB2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72" t="34783" r="27053" b="13043"/>
          <a:stretch/>
        </p:blipFill>
        <p:spPr>
          <a:xfrm>
            <a:off x="7283884" y="712399"/>
            <a:ext cx="2054087" cy="15622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E961940-6DD7-4BB3-AFC3-31A1F941E8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70" t="19743" r="49600" b="53804"/>
          <a:stretch/>
        </p:blipFill>
        <p:spPr>
          <a:xfrm>
            <a:off x="1109873" y="3141606"/>
            <a:ext cx="1802296" cy="136497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482ACF5-AFB5-407E-9297-CD20E9DCB6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20290" r="27415" b="51691"/>
          <a:stretch/>
        </p:blipFill>
        <p:spPr>
          <a:xfrm>
            <a:off x="911091" y="4597509"/>
            <a:ext cx="2110406" cy="163641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514758C-6A63-4787-9527-44530708ACBF}"/>
              </a:ext>
            </a:extLst>
          </p:cNvPr>
          <p:cNvSpPr txBox="1"/>
          <p:nvPr/>
        </p:nvSpPr>
        <p:spPr>
          <a:xfrm>
            <a:off x="1192699" y="2673214"/>
            <a:ext cx="171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Recta Oblicua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B749BA7-39CF-4916-BF1E-2DBC9BA2EC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540" t="21062" r="51268" b="56158"/>
          <a:stretch/>
        </p:blipFill>
        <p:spPr>
          <a:xfrm>
            <a:off x="3144490" y="3167490"/>
            <a:ext cx="1888405" cy="121153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6577746-F423-4B0D-A11C-F9E3305168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846" t="19324" r="25845" b="54909"/>
          <a:stretch/>
        </p:blipFill>
        <p:spPr>
          <a:xfrm>
            <a:off x="3239904" y="4611239"/>
            <a:ext cx="2047196" cy="141443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5B795C3D-D9C9-45DF-9665-DCAC7FD93862}"/>
              </a:ext>
            </a:extLst>
          </p:cNvPr>
          <p:cNvSpPr txBox="1"/>
          <p:nvPr/>
        </p:nvSpPr>
        <p:spPr>
          <a:xfrm>
            <a:off x="3164643" y="2692340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Recta horizontal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4E8AE6A-7698-4F27-A1BB-10D8786D8B3C}"/>
              </a:ext>
            </a:extLst>
          </p:cNvPr>
          <p:cNvSpPr txBox="1"/>
          <p:nvPr/>
        </p:nvSpPr>
        <p:spPr>
          <a:xfrm>
            <a:off x="5392044" y="2692340"/>
            <a:ext cx="1621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Recta frontal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46EB3A9-A6D0-4A35-A7AF-6CE2D84F5D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496" t="49522" r="53237" b="27150"/>
          <a:stretch/>
        </p:blipFill>
        <p:spPr>
          <a:xfrm>
            <a:off x="5329252" y="3070067"/>
            <a:ext cx="1684007" cy="121153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8D1CAAA-4AF1-4589-A296-5409F948A7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47404" r="25846" b="23286"/>
          <a:stretch/>
        </p:blipFill>
        <p:spPr>
          <a:xfrm>
            <a:off x="5409592" y="4605835"/>
            <a:ext cx="2110406" cy="160058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2BC814DD-7974-4C46-8B39-1169C0E2B2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496" t="33087" r="52550" b="43574"/>
          <a:stretch/>
        </p:blipFill>
        <p:spPr>
          <a:xfrm>
            <a:off x="7597646" y="3042546"/>
            <a:ext cx="1740325" cy="121153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32A88327-1101-4D20-927C-7E47A3CEF7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030" t="30844" r="25846" b="43943"/>
          <a:stretch/>
        </p:blipFill>
        <p:spPr>
          <a:xfrm>
            <a:off x="7767092" y="4651060"/>
            <a:ext cx="1958683" cy="133479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7237BE0C-6D6D-4D34-AA98-C9651F9674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310" t="60327" r="53247" b="15811"/>
          <a:stretch/>
        </p:blipFill>
        <p:spPr>
          <a:xfrm>
            <a:off x="9522036" y="2950188"/>
            <a:ext cx="1958683" cy="1428835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F1174530-4146-4660-8753-3C1645DB79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373" t="59770" r="25845" b="14322"/>
          <a:stretch/>
        </p:blipFill>
        <p:spPr>
          <a:xfrm>
            <a:off x="9773477" y="4793925"/>
            <a:ext cx="1749580" cy="1243577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C0FE3506-045D-4CE8-955C-4A699D74D023}"/>
              </a:ext>
            </a:extLst>
          </p:cNvPr>
          <p:cNvSpPr txBox="1"/>
          <p:nvPr/>
        </p:nvSpPr>
        <p:spPr>
          <a:xfrm>
            <a:off x="7471320" y="2700735"/>
            <a:ext cx="195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Recta corta LT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522CB8E-29E9-4C91-BA34-DD4B8CDE6336}"/>
              </a:ext>
            </a:extLst>
          </p:cNvPr>
          <p:cNvSpPr txBox="1"/>
          <p:nvPr/>
        </p:nvSpPr>
        <p:spPr>
          <a:xfrm>
            <a:off x="9568652" y="2692340"/>
            <a:ext cx="17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Recta perfil</a:t>
            </a:r>
          </a:p>
        </p:txBody>
      </p:sp>
    </p:spTree>
    <p:extLst>
      <p:ext uri="{BB962C8B-B14F-4D97-AF65-F5344CB8AC3E}">
        <p14:creationId xmlns:p14="http://schemas.microsoft.com/office/powerpoint/2010/main" val="205267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01AD94-0167-4932-85BB-06E0F2F2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127" y="1675800"/>
            <a:ext cx="5773132" cy="634633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PLANO HORIZONTAL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B795C3D-D9C9-45DF-9665-DCAC7FD93862}"/>
              </a:ext>
            </a:extLst>
          </p:cNvPr>
          <p:cNvSpPr txBox="1"/>
          <p:nvPr/>
        </p:nvSpPr>
        <p:spPr>
          <a:xfrm>
            <a:off x="4293704" y="2724371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Recta horizontal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4E8AE6A-7698-4F27-A1BB-10D8786D8B3C}"/>
              </a:ext>
            </a:extLst>
          </p:cNvPr>
          <p:cNvSpPr txBox="1"/>
          <p:nvPr/>
        </p:nvSpPr>
        <p:spPr>
          <a:xfrm>
            <a:off x="6771551" y="2703940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Recta de punta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0FE3506-045D-4CE8-955C-4A699D74D023}"/>
              </a:ext>
            </a:extLst>
          </p:cNvPr>
          <p:cNvSpPr txBox="1"/>
          <p:nvPr/>
        </p:nvSpPr>
        <p:spPr>
          <a:xfrm>
            <a:off x="9209653" y="2724371"/>
            <a:ext cx="195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Recta paralela LT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7B8E30-BDB4-4D29-A2F7-F290ECB622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05" t="38980" r="26439" b="20803"/>
          <a:stretch/>
        </p:blipFill>
        <p:spPr>
          <a:xfrm>
            <a:off x="7471320" y="725451"/>
            <a:ext cx="2469089" cy="158498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3FD0E66-7F9D-4229-B2B0-67981E128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9" t="44681" r="53356" b="26747"/>
          <a:stretch/>
        </p:blipFill>
        <p:spPr>
          <a:xfrm>
            <a:off x="1023664" y="2687890"/>
            <a:ext cx="2801132" cy="232819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071AB2C-E814-4C42-91D3-A0665F9F41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95" t="31646" r="27242" b="55234"/>
          <a:stretch/>
        </p:blipFill>
        <p:spPr>
          <a:xfrm>
            <a:off x="3908526" y="3429000"/>
            <a:ext cx="2403915" cy="125850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B55468C-A73C-4931-95C2-1626DD6639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432" t="45111" r="27142" b="38795"/>
          <a:stretch/>
        </p:blipFill>
        <p:spPr>
          <a:xfrm>
            <a:off x="6771551" y="3617992"/>
            <a:ext cx="2005221" cy="122799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B8CE553-F9DB-4C52-90D7-7F9574C93E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157" t="60241" r="27418" b="24436"/>
          <a:stretch/>
        </p:blipFill>
        <p:spPr>
          <a:xfrm>
            <a:off x="9209653" y="3587088"/>
            <a:ext cx="2158390" cy="125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0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01AD94-0167-4932-85BB-06E0F2F2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127" y="1675800"/>
            <a:ext cx="5773132" cy="634633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PLANO FRONTAL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B795C3D-D9C9-45DF-9665-DCAC7FD93862}"/>
              </a:ext>
            </a:extLst>
          </p:cNvPr>
          <p:cNvSpPr txBox="1"/>
          <p:nvPr/>
        </p:nvSpPr>
        <p:spPr>
          <a:xfrm>
            <a:off x="4293704" y="2724371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Recta frontal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4E8AE6A-7698-4F27-A1BB-10D8786D8B3C}"/>
              </a:ext>
            </a:extLst>
          </p:cNvPr>
          <p:cNvSpPr txBox="1"/>
          <p:nvPr/>
        </p:nvSpPr>
        <p:spPr>
          <a:xfrm>
            <a:off x="6771551" y="2703940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Recta vertical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0FE3506-045D-4CE8-955C-4A699D74D023}"/>
              </a:ext>
            </a:extLst>
          </p:cNvPr>
          <p:cNvSpPr txBox="1"/>
          <p:nvPr/>
        </p:nvSpPr>
        <p:spPr>
          <a:xfrm>
            <a:off x="9209653" y="2724371"/>
            <a:ext cx="195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Recta paralela LT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64500D-79D5-42BC-AA57-3A69CEB1FD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80" t="38233" r="25569" b="24437"/>
          <a:stretch/>
        </p:blipFill>
        <p:spPr>
          <a:xfrm>
            <a:off x="6973865" y="741977"/>
            <a:ext cx="3199963" cy="16177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012337-040B-43E5-94B3-7A345E95D6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83" t="41285" r="51138" b="32530"/>
          <a:stretch/>
        </p:blipFill>
        <p:spPr>
          <a:xfrm>
            <a:off x="937248" y="2987965"/>
            <a:ext cx="2665391" cy="219423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154E36F-1B96-4B0A-90BB-271FFD6754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949" t="28916" r="25626" b="59875"/>
          <a:stretch/>
        </p:blipFill>
        <p:spPr>
          <a:xfrm>
            <a:off x="3683285" y="3922996"/>
            <a:ext cx="2370257" cy="10110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A52518D-693B-4057-B6D9-BBADA21792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52" t="40444" r="25626" b="44813"/>
          <a:stretch/>
        </p:blipFill>
        <p:spPr>
          <a:xfrm>
            <a:off x="6074909" y="3679635"/>
            <a:ext cx="2426293" cy="125441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F991591-F150-49A7-9E35-9360D27175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61" t="54889" r="25626" b="30406"/>
          <a:stretch/>
        </p:blipFill>
        <p:spPr>
          <a:xfrm>
            <a:off x="8900795" y="3560476"/>
            <a:ext cx="2353957" cy="138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3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01AD94-0167-4932-85BB-06E0F2F2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53" y="1224109"/>
            <a:ext cx="6438630" cy="634633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PLANO VERTICAL</a:t>
            </a:r>
            <a:br>
              <a:rPr lang="es-ES" b="1" dirty="0"/>
            </a:br>
            <a:r>
              <a:rPr lang="es-ES" sz="2700" b="1" dirty="0"/>
              <a:t>(PROYECTANTE HORIZONTAL)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B795C3D-D9C9-45DF-9665-DCAC7FD93862}"/>
              </a:ext>
            </a:extLst>
          </p:cNvPr>
          <p:cNvSpPr txBox="1"/>
          <p:nvPr/>
        </p:nvSpPr>
        <p:spPr>
          <a:xfrm>
            <a:off x="3183720" y="2741037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Recta oblicua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4E8AE6A-7698-4F27-A1BB-10D8786D8B3C}"/>
              </a:ext>
            </a:extLst>
          </p:cNvPr>
          <p:cNvSpPr txBox="1"/>
          <p:nvPr/>
        </p:nvSpPr>
        <p:spPr>
          <a:xfrm>
            <a:off x="5194852" y="2732494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Recta horizontal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0FE3506-045D-4CE8-955C-4A699D74D023}"/>
              </a:ext>
            </a:extLst>
          </p:cNvPr>
          <p:cNvSpPr txBox="1"/>
          <p:nvPr/>
        </p:nvSpPr>
        <p:spPr>
          <a:xfrm>
            <a:off x="9367764" y="2732494"/>
            <a:ext cx="195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Recta corta a LT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CEC1FE0-E1D6-4A69-AA99-9C5C55321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64" t="14940" r="26038" b="56787"/>
          <a:stretch/>
        </p:blipFill>
        <p:spPr>
          <a:xfrm>
            <a:off x="6962473" y="716056"/>
            <a:ext cx="4239791" cy="15105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C622918-4674-45FE-B539-25A1B258A6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66" t="48835" r="53749" b="23695"/>
          <a:stretch/>
        </p:blipFill>
        <p:spPr>
          <a:xfrm>
            <a:off x="693804" y="2508428"/>
            <a:ext cx="2209368" cy="177371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A9E59EF-A73C-4DD0-A3E5-5444B904FC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48353" r="25837" b="30763"/>
          <a:stretch/>
        </p:blipFill>
        <p:spPr>
          <a:xfrm>
            <a:off x="2899660" y="3607731"/>
            <a:ext cx="2183343" cy="117936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7CCE3A4-B78B-4F76-9262-4EAE03E30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75" t="68965" r="25737" b="13093"/>
          <a:stretch/>
        </p:blipFill>
        <p:spPr>
          <a:xfrm>
            <a:off x="5171417" y="3607731"/>
            <a:ext cx="1955485" cy="1001865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F0B1E50A-1A5E-460C-B7A2-CFE480790632}"/>
              </a:ext>
            </a:extLst>
          </p:cNvPr>
          <p:cNvSpPr/>
          <p:nvPr/>
        </p:nvSpPr>
        <p:spPr>
          <a:xfrm>
            <a:off x="5161172" y="4323725"/>
            <a:ext cx="600708" cy="463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788EF404-2326-4831-9AB7-59C72B1368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71" t="36787" r="28849" b="44887"/>
          <a:stretch/>
        </p:blipFill>
        <p:spPr>
          <a:xfrm>
            <a:off x="7197865" y="3571670"/>
            <a:ext cx="1999193" cy="101403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3E66C0B-B661-4CC7-BED6-EFB918675C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48" t="31325" r="55355" b="42811"/>
          <a:stretch/>
        </p:blipFill>
        <p:spPr>
          <a:xfrm>
            <a:off x="9292340" y="3191829"/>
            <a:ext cx="2183344" cy="1773717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C9B8D055-6C70-4690-A43F-310FE0FE7FAA}"/>
              </a:ext>
            </a:extLst>
          </p:cNvPr>
          <p:cNvSpPr txBox="1"/>
          <p:nvPr/>
        </p:nvSpPr>
        <p:spPr>
          <a:xfrm>
            <a:off x="7475932" y="2732494"/>
            <a:ext cx="160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Recta vertical</a:t>
            </a:r>
          </a:p>
        </p:txBody>
      </p:sp>
    </p:spTree>
    <p:extLst>
      <p:ext uri="{BB962C8B-B14F-4D97-AF65-F5344CB8AC3E}">
        <p14:creationId xmlns:p14="http://schemas.microsoft.com/office/powerpoint/2010/main" val="357198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01AD94-0167-4932-85BB-06E0F2F2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53" y="1224109"/>
            <a:ext cx="6438630" cy="634633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PLANO DE CANTO </a:t>
            </a:r>
            <a:br>
              <a:rPr lang="es-ES" b="1" dirty="0"/>
            </a:br>
            <a:r>
              <a:rPr lang="es-ES" sz="2700" b="1" dirty="0"/>
              <a:t>(PROYECTANTE VERTICAL)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B795C3D-D9C9-45DF-9665-DCAC7FD93862}"/>
              </a:ext>
            </a:extLst>
          </p:cNvPr>
          <p:cNvSpPr txBox="1"/>
          <p:nvPr/>
        </p:nvSpPr>
        <p:spPr>
          <a:xfrm>
            <a:off x="2864232" y="2906567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Recta oblicua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4E8AE6A-7698-4F27-A1BB-10D8786D8B3C}"/>
              </a:ext>
            </a:extLst>
          </p:cNvPr>
          <p:cNvSpPr txBox="1"/>
          <p:nvPr/>
        </p:nvSpPr>
        <p:spPr>
          <a:xfrm>
            <a:off x="5128180" y="2874499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Recta frontal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0FE3506-045D-4CE8-955C-4A699D74D023}"/>
              </a:ext>
            </a:extLst>
          </p:cNvPr>
          <p:cNvSpPr txBox="1"/>
          <p:nvPr/>
        </p:nvSpPr>
        <p:spPr>
          <a:xfrm>
            <a:off x="9367764" y="2885827"/>
            <a:ext cx="195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Recta corta a LT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0B1E50A-1A5E-460C-B7A2-CFE480790632}"/>
              </a:ext>
            </a:extLst>
          </p:cNvPr>
          <p:cNvSpPr/>
          <p:nvPr/>
        </p:nvSpPr>
        <p:spPr>
          <a:xfrm>
            <a:off x="5161172" y="4323725"/>
            <a:ext cx="600708" cy="463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9B8D055-6C70-4690-A43F-310FE0FE7FAA}"/>
              </a:ext>
            </a:extLst>
          </p:cNvPr>
          <p:cNvSpPr txBox="1"/>
          <p:nvPr/>
        </p:nvSpPr>
        <p:spPr>
          <a:xfrm>
            <a:off x="7304183" y="2861593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Recta de punta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9992C2-F526-46DD-B614-037C1FCEF3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81" t="28916" r="25335" b="45229"/>
          <a:stretch/>
        </p:blipFill>
        <p:spPr>
          <a:xfrm>
            <a:off x="6655296" y="689841"/>
            <a:ext cx="4671151" cy="164150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4AE86EB-8BFC-4E8B-BD05-6E87F0B43E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80" t="25382" r="48327" b="46827"/>
          <a:stretch/>
        </p:blipFill>
        <p:spPr>
          <a:xfrm>
            <a:off x="693804" y="2732494"/>
            <a:ext cx="2192929" cy="16494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791CD4F-1FE1-471C-A412-C86F4040FC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72" t="24578" r="25736" b="54770"/>
          <a:stretch/>
        </p:blipFill>
        <p:spPr>
          <a:xfrm>
            <a:off x="2171283" y="4381958"/>
            <a:ext cx="2344087" cy="131016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D260F09-9072-4EF6-96DA-51C4CC011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71" t="38233" r="28448" b="38500"/>
          <a:stretch/>
        </p:blipFill>
        <p:spPr>
          <a:xfrm>
            <a:off x="4857724" y="4357087"/>
            <a:ext cx="2214391" cy="159563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37FE447E-39C0-4D21-8C35-C679A26360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74" t="54646" r="28949" b="23855"/>
          <a:stretch/>
        </p:blipFill>
        <p:spPr>
          <a:xfrm>
            <a:off x="7231282" y="4357087"/>
            <a:ext cx="2115240" cy="147436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F90F6EF-19F8-473F-B09C-3566B1B33A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83" t="53333" r="51540" b="23401"/>
          <a:stretch/>
        </p:blipFill>
        <p:spPr>
          <a:xfrm>
            <a:off x="9505689" y="4397453"/>
            <a:ext cx="2001888" cy="151012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808B6B1C-862F-4EEA-BE48-91641B60EA20}"/>
              </a:ext>
            </a:extLst>
          </p:cNvPr>
          <p:cNvSpPr/>
          <p:nvPr/>
        </p:nvSpPr>
        <p:spPr>
          <a:xfrm>
            <a:off x="3040655" y="5299113"/>
            <a:ext cx="947451" cy="393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A22C707B-C536-47A4-9CFB-3460D6C47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830" y="5522707"/>
            <a:ext cx="944962" cy="463374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DA4D72D0-24CF-4CCD-BED2-1045521ED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230" y="5675107"/>
            <a:ext cx="944962" cy="463374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D4314E1F-DAE2-4871-BEBB-A6431E9D50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1282" y="4294984"/>
            <a:ext cx="944962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48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01AD94-0167-4932-85BB-06E0F2F2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907" y="3099355"/>
            <a:ext cx="5397875" cy="612203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PLANO PARALELO LT</a:t>
            </a:r>
            <a:br>
              <a:rPr lang="es-ES" b="1" dirty="0"/>
            </a:br>
            <a:endParaRPr lang="es-ES" sz="2700" b="1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0B1E50A-1A5E-460C-B7A2-CFE480790632}"/>
              </a:ext>
            </a:extLst>
          </p:cNvPr>
          <p:cNvSpPr/>
          <p:nvPr/>
        </p:nvSpPr>
        <p:spPr>
          <a:xfrm>
            <a:off x="1619864" y="5021690"/>
            <a:ext cx="600708" cy="463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4A64076-85F7-45BF-AB0C-62F7A465C1FE}"/>
              </a:ext>
            </a:extLst>
          </p:cNvPr>
          <p:cNvSpPr/>
          <p:nvPr/>
        </p:nvSpPr>
        <p:spPr>
          <a:xfrm flipH="1">
            <a:off x="3424264" y="4641174"/>
            <a:ext cx="715942" cy="612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6D33A292-454C-4D22-914E-DBD35AB71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397" y="4778839"/>
            <a:ext cx="731583" cy="634039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E7178718-59CF-4EEB-867D-5572F2C41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037" y="3452543"/>
            <a:ext cx="731583" cy="634039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ACBDD15-707D-4603-A5E5-AB68BAECB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587" y="3492496"/>
            <a:ext cx="731583" cy="634039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DC05CDAD-DC62-4063-BB5A-B066EB049F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18" t="13012" r="27443" b="14538"/>
          <a:stretch/>
        </p:blipFill>
        <p:spPr>
          <a:xfrm>
            <a:off x="6208188" y="968239"/>
            <a:ext cx="5238357" cy="496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78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01AD94-0167-4932-85BB-06E0F2F2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313" y="1285625"/>
            <a:ext cx="5651946" cy="634633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PLANO PARALELO LT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B795C3D-D9C9-45DF-9665-DCAC7FD93862}"/>
              </a:ext>
            </a:extLst>
          </p:cNvPr>
          <p:cNvSpPr txBox="1"/>
          <p:nvPr/>
        </p:nvSpPr>
        <p:spPr>
          <a:xfrm>
            <a:off x="1287968" y="2751212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Recta oblicua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4E8AE6A-7698-4F27-A1BB-10D8786D8B3C}"/>
              </a:ext>
            </a:extLst>
          </p:cNvPr>
          <p:cNvSpPr txBox="1"/>
          <p:nvPr/>
        </p:nvSpPr>
        <p:spPr>
          <a:xfrm>
            <a:off x="4731622" y="2751212"/>
            <a:ext cx="209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Recta paralela LT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522CB8E-29E9-4C91-BA34-DD4B8CDE6336}"/>
              </a:ext>
            </a:extLst>
          </p:cNvPr>
          <p:cNvSpPr txBox="1"/>
          <p:nvPr/>
        </p:nvSpPr>
        <p:spPr>
          <a:xfrm>
            <a:off x="8649217" y="2730341"/>
            <a:ext cx="174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Recta perfil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A8A03E-91F9-4356-93CA-5D1956C10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79" t="16063" r="51539" b="62411"/>
          <a:stretch/>
        </p:blipFill>
        <p:spPr>
          <a:xfrm>
            <a:off x="1163644" y="3242481"/>
            <a:ext cx="1864786" cy="122490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DDA47F2-6C43-44C2-9BB7-CA3665446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70" t="18262" r="27419" b="62410"/>
          <a:stretch/>
        </p:blipFill>
        <p:spPr>
          <a:xfrm>
            <a:off x="1244966" y="4844272"/>
            <a:ext cx="2181280" cy="122491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BD6D444-EA8C-4E30-8BBC-B2125AF1D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79" t="39405" r="50936" b="35903"/>
          <a:stretch/>
        </p:blipFill>
        <p:spPr>
          <a:xfrm>
            <a:off x="4630106" y="3242481"/>
            <a:ext cx="1826920" cy="132459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1C6F676-8949-4C85-B12C-ADBF87E92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74" t="42892" r="27644" b="35582"/>
          <a:stretch/>
        </p:blipFill>
        <p:spPr>
          <a:xfrm>
            <a:off x="4829189" y="4794429"/>
            <a:ext cx="2016548" cy="132459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60DD089-92FE-49C4-A032-980A265980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81" t="64104" r="50837" b="11503"/>
          <a:stretch/>
        </p:blipFill>
        <p:spPr>
          <a:xfrm>
            <a:off x="8472406" y="3074328"/>
            <a:ext cx="2185378" cy="161092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D28C7F3A-D949-49AB-81CA-4A9E5371DC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73" t="66714" r="27543" b="11502"/>
          <a:stretch/>
        </p:blipFill>
        <p:spPr>
          <a:xfrm>
            <a:off x="8408323" y="4685254"/>
            <a:ext cx="2313543" cy="149394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11CCA28-3C11-4E49-949F-EBA5EB9B5304}"/>
              </a:ext>
            </a:extLst>
          </p:cNvPr>
          <p:cNvSpPr txBox="1"/>
          <p:nvPr/>
        </p:nvSpPr>
        <p:spPr>
          <a:xfrm>
            <a:off x="1407809" y="2083538"/>
            <a:ext cx="555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RECTAS QUE CONTIENE</a:t>
            </a:r>
          </a:p>
        </p:txBody>
      </p:sp>
    </p:spTree>
    <p:extLst>
      <p:ext uri="{BB962C8B-B14F-4D97-AF65-F5344CB8AC3E}">
        <p14:creationId xmlns:p14="http://schemas.microsoft.com/office/powerpoint/2010/main" val="2160100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01AD94-0167-4932-85BB-06E0F2F2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497" y="1675800"/>
            <a:ext cx="6063762" cy="634633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PLANO CORTA A LA LT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421431-3203-44A6-A193-1E4685967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68" t="21837" r="26338" b="42972"/>
          <a:stretch/>
        </p:blipFill>
        <p:spPr>
          <a:xfrm>
            <a:off x="7391000" y="782198"/>
            <a:ext cx="3496833" cy="159261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0BC580-BD39-4FBD-96C2-6A8B1F03CA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69" t="27310" r="26238" b="34628"/>
          <a:stretch/>
        </p:blipFill>
        <p:spPr>
          <a:xfrm>
            <a:off x="2937018" y="2752180"/>
            <a:ext cx="6063762" cy="299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95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</TotalTime>
  <Words>121</Words>
  <Application>Microsoft Office PowerPoint</Application>
  <PresentationFormat>Panorámica</PresentationFormat>
  <Paragraphs>38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Orgánico</vt:lpstr>
      <vt:lpstr>PERTENENCIAS</vt:lpstr>
      <vt:lpstr>PLANO OBLICUO</vt:lpstr>
      <vt:lpstr>PLANO HORIZONTAL</vt:lpstr>
      <vt:lpstr>PLANO FRONTAL</vt:lpstr>
      <vt:lpstr>PLANO VERTICAL (PROYECTANTE HORIZONTAL)</vt:lpstr>
      <vt:lpstr>PLANO DE CANTO  (PROYECTANTE VERTICAL)</vt:lpstr>
      <vt:lpstr>PLANO PARALELO LT </vt:lpstr>
      <vt:lpstr>PLANO PARALELO LT</vt:lpstr>
      <vt:lpstr>PLANO CORTA A LA LT</vt:lpstr>
      <vt:lpstr>PLANO PERFIL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PERTENENCIAS</dc:title>
  <dc:creator>user account24</dc:creator>
  <cp:lastModifiedBy>user account24</cp:lastModifiedBy>
  <cp:revision>2</cp:revision>
  <dcterms:created xsi:type="dcterms:W3CDTF">2022-01-15T16:14:52Z</dcterms:created>
  <dcterms:modified xsi:type="dcterms:W3CDTF">2022-01-15T18:17:55Z</dcterms:modified>
</cp:coreProperties>
</file>