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tvaldemora.wixsite.com/misiti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4827A1-E95F-4333-8AE2-F7B0547370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PARALELISMO</a:t>
            </a:r>
            <a:br>
              <a:rPr lang="es-ES" dirty="0"/>
            </a:br>
            <a:r>
              <a:rPr lang="es-ES" dirty="0"/>
              <a:t>ENTRE PLANOS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41DA7C-7A04-4E39-92C3-EB13D9816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www.dtvaldemora.wixsite.com/misitio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87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2880BB9-53F4-40CE-9E33-A39E3806C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938" t="27700" r="10695" b="44091"/>
          <a:stretch/>
        </p:blipFill>
        <p:spPr>
          <a:xfrm>
            <a:off x="1357744" y="2540123"/>
            <a:ext cx="3708253" cy="32101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400F416-8EDB-4323-A207-45C934413920}"/>
              </a:ext>
            </a:extLst>
          </p:cNvPr>
          <p:cNvSpPr txBox="1"/>
          <p:nvPr/>
        </p:nvSpPr>
        <p:spPr>
          <a:xfrm>
            <a:off x="1260764" y="983673"/>
            <a:ext cx="6220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CASOS GENERALES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79EE4F-9219-4063-A23B-855B862EB3A8}"/>
              </a:ext>
            </a:extLst>
          </p:cNvPr>
          <p:cNvSpPr txBox="1"/>
          <p:nvPr/>
        </p:nvSpPr>
        <p:spPr>
          <a:xfrm>
            <a:off x="1357745" y="1768870"/>
            <a:ext cx="6885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Los planos paralelos en el espacio tienen sus trazas homónimas paralelas.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59F520C-EF98-4CD9-8B85-F4065D515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71" t="57576" r="9975" b="13131"/>
          <a:stretch/>
        </p:blipFill>
        <p:spPr>
          <a:xfrm>
            <a:off x="6807346" y="2623251"/>
            <a:ext cx="3708254" cy="331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8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C3675CA8-D6BC-4054-8C94-3836807CA376}"/>
              </a:ext>
            </a:extLst>
          </p:cNvPr>
          <p:cNvSpPr txBox="1"/>
          <p:nvPr/>
        </p:nvSpPr>
        <p:spPr>
          <a:xfrm>
            <a:off x="1815547" y="1166191"/>
            <a:ext cx="8464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0070C0"/>
                </a:solidFill>
              </a:rPr>
              <a:t>PLANOS PARALELOS A LA LT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ABE95BA-F43B-4CEE-89A6-1F14CF87D3BA}"/>
              </a:ext>
            </a:extLst>
          </p:cNvPr>
          <p:cNvSpPr/>
          <p:nvPr/>
        </p:nvSpPr>
        <p:spPr>
          <a:xfrm>
            <a:off x="9199084" y="2688462"/>
            <a:ext cx="1521924" cy="11123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356E3F8-0D6A-43A4-89F0-A60B00E114B4}"/>
              </a:ext>
            </a:extLst>
          </p:cNvPr>
          <p:cNvSpPr/>
          <p:nvPr/>
        </p:nvSpPr>
        <p:spPr>
          <a:xfrm>
            <a:off x="8108414" y="2688462"/>
            <a:ext cx="594911" cy="550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7BC2B1-39C9-4B1D-9327-71DBD44D80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33" t="58699" r="37364" b="11220"/>
          <a:stretch/>
        </p:blipFill>
        <p:spPr>
          <a:xfrm>
            <a:off x="1768816" y="2688462"/>
            <a:ext cx="4061146" cy="30294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2F596AD-4A14-4C4D-8C6E-365293240DE3}"/>
              </a:ext>
            </a:extLst>
          </p:cNvPr>
          <p:cNvSpPr txBox="1"/>
          <p:nvPr/>
        </p:nvSpPr>
        <p:spPr>
          <a:xfrm>
            <a:off x="6600123" y="2688462"/>
            <a:ext cx="42388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 el caso de los planos paralelos a la LT, aunque sus proyecciones sean paralelas, puede que los planos no lo sean. </a:t>
            </a:r>
          </a:p>
          <a:p>
            <a:endParaRPr lang="es-ES" dirty="0"/>
          </a:p>
          <a:p>
            <a:r>
              <a:rPr lang="es-ES" dirty="0"/>
              <a:t>Para comprobarlo deberemos llevar a tercera proyección los planos para comprobar el paralelismo. </a:t>
            </a:r>
          </a:p>
          <a:p>
            <a:endParaRPr lang="es-ES" dirty="0"/>
          </a:p>
          <a:p>
            <a:r>
              <a:rPr lang="es-ES" dirty="0"/>
              <a:t>En el ejemplo, podemos observar que los planos P y O sí son paralelos, mientras que el plano Q no lo es.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992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7C5E3A0-CE07-4E42-95E5-CA73B7E4E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8" t="21414" r="9723" b="11314"/>
          <a:stretch/>
        </p:blipFill>
        <p:spPr>
          <a:xfrm>
            <a:off x="1801091" y="2500531"/>
            <a:ext cx="7647709" cy="37617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9EE2D54-DFB9-4383-B39A-B207473EF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25" y="748072"/>
            <a:ext cx="11150550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42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PARALELISMO ENTRE RECTAS</Template>
  <TotalTime>31</TotalTime>
  <Words>96</Words>
  <Application>Microsoft Office PowerPoint</Application>
  <PresentationFormat>Panorámica</PresentationFormat>
  <Paragraphs>10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Garamond</vt:lpstr>
      <vt:lpstr>Orgánico</vt:lpstr>
      <vt:lpstr>PARALELISMO ENTRE PLANOS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PARALELISMO ENTRE PLANOS</dc:title>
  <dc:creator>user account24</dc:creator>
  <cp:lastModifiedBy>user account24</cp:lastModifiedBy>
  <cp:revision>1</cp:revision>
  <dcterms:created xsi:type="dcterms:W3CDTF">2022-01-17T12:38:20Z</dcterms:created>
  <dcterms:modified xsi:type="dcterms:W3CDTF">2022-01-17T13:09:43Z</dcterms:modified>
</cp:coreProperties>
</file>