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8" r:id="rId5"/>
    <p:sldId id="271" r:id="rId6"/>
    <p:sldId id="270" r:id="rId7"/>
    <p:sldId id="267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1/17/2022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tvaldermoa.wixsite.com/misitio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5.png"/><Relationship Id="rId7" Type="http://schemas.openxmlformats.org/officeDocument/2006/relationships/hyperlink" Target="http://www.dtvaldemora.wixsite.com/misitio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6B5BFC-62D3-426F-90E2-84B2F30FB8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sz="4000" b="1" dirty="0"/>
              <a:t>INTERSECCIÓN ENTRE RECTA Y PLANO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8BA72A9-FD63-45F2-B730-CDECB97E8C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Apuntes </a:t>
            </a:r>
            <a:r>
              <a:rPr lang="es-ES" b="1" dirty="0">
                <a:hlinkClick r:id="rId2"/>
              </a:rPr>
              <a:t>www.dtvaldermoa.wixsite.com/misitio</a:t>
            </a:r>
            <a:endParaRPr lang="es-ES" b="1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14119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045B8-03E0-4534-A71E-D1375634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57565"/>
            <a:ext cx="4510487" cy="1303867"/>
          </a:xfrm>
        </p:spPr>
        <p:txBody>
          <a:bodyPr>
            <a:normAutofit fontScale="90000"/>
          </a:bodyPr>
          <a:lstStyle/>
          <a:p>
            <a:r>
              <a:rPr lang="es-ES" dirty="0"/>
              <a:t>PROCEDIMIENTO GENERAL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83062A8-D0A5-430D-A827-6ADABDAE3F63}"/>
              </a:ext>
            </a:extLst>
          </p:cNvPr>
          <p:cNvSpPr txBox="1"/>
          <p:nvPr/>
        </p:nvSpPr>
        <p:spPr>
          <a:xfrm>
            <a:off x="1443209" y="1861432"/>
            <a:ext cx="90852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>
                <a:solidFill>
                  <a:srgbClr val="FF0000"/>
                </a:solidFill>
              </a:rPr>
              <a:t>La solución es un PUNTO que pertenezca a los dos planos.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99A9D1C-BC9C-49BF-A187-1A27883D1C95}"/>
              </a:ext>
            </a:extLst>
          </p:cNvPr>
          <p:cNvSpPr txBox="1"/>
          <p:nvPr/>
        </p:nvSpPr>
        <p:spPr>
          <a:xfrm>
            <a:off x="1443209" y="2391673"/>
            <a:ext cx="229150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u="sng" dirty="0"/>
              <a:t>JUSTIFICACIÓN </a:t>
            </a:r>
          </a:p>
          <a:p>
            <a:r>
              <a:rPr lang="es-ES" sz="1400" dirty="0"/>
              <a:t>Buscamos un punto que pertenezca tanto a la recta como al plano.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72E761-D292-4C55-AFC3-815909DDADEA}"/>
              </a:ext>
            </a:extLst>
          </p:cNvPr>
          <p:cNvSpPr txBox="1"/>
          <p:nvPr/>
        </p:nvSpPr>
        <p:spPr>
          <a:xfrm>
            <a:off x="7579604" y="2791433"/>
            <a:ext cx="37898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rgbClr val="0070C0"/>
                </a:solidFill>
              </a:rPr>
              <a:t>CONSTRUCCIÓN</a:t>
            </a:r>
          </a:p>
          <a:p>
            <a:r>
              <a:rPr lang="es-ES" sz="2000" b="1" u="sng" dirty="0">
                <a:solidFill>
                  <a:srgbClr val="0070C0"/>
                </a:solidFill>
              </a:rPr>
              <a:t> </a:t>
            </a:r>
            <a:r>
              <a:rPr lang="es-ES" sz="2000" dirty="0"/>
              <a:t>Se hace contener a la recta r en un plano cualquiera, plano </a:t>
            </a:r>
            <a:r>
              <a:rPr lang="el-GR" sz="2000" dirty="0"/>
              <a:t>β</a:t>
            </a:r>
            <a:r>
              <a:rPr lang="es-ES" sz="2000" dirty="0"/>
              <a:t>.</a:t>
            </a:r>
          </a:p>
          <a:p>
            <a:r>
              <a:rPr lang="es-ES" sz="2000" dirty="0"/>
              <a:t>-Hallamos la intersección de β con el plano </a:t>
            </a:r>
            <a:r>
              <a:rPr lang="el-GR" sz="2000" dirty="0"/>
              <a:t>α</a:t>
            </a:r>
            <a:r>
              <a:rPr lang="es-ES" sz="2000" dirty="0"/>
              <a:t> dado y obtenemos la recta de intersección i.</a:t>
            </a:r>
          </a:p>
          <a:p>
            <a:r>
              <a:rPr lang="es-ES" sz="2000" dirty="0"/>
              <a:t>Dicha recta intersección cortará a la recta r dada en un punto, que será el punto de intersección buscada.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85BDE69-37EB-4FA5-AD98-37266DD4B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75" t="32938" r="50836" b="42483"/>
          <a:stretch/>
        </p:blipFill>
        <p:spPr>
          <a:xfrm>
            <a:off x="8115758" y="706091"/>
            <a:ext cx="2412695" cy="168558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49928E1E-74E3-4AF9-B3F3-06EBEAE72D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61" t="32977" r="31760" b="40080"/>
          <a:stretch/>
        </p:blipFill>
        <p:spPr>
          <a:xfrm>
            <a:off x="3734718" y="2791433"/>
            <a:ext cx="3249976" cy="279531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BCD10955-2EA7-4A5A-921B-545848FF1021}"/>
              </a:ext>
            </a:extLst>
          </p:cNvPr>
          <p:cNvSpPr txBox="1"/>
          <p:nvPr/>
        </p:nvSpPr>
        <p:spPr>
          <a:xfrm>
            <a:off x="1509311" y="5663340"/>
            <a:ext cx="8703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* Como plano auxiliar, siempre que sea posible, tomamos uno que nos facilite la resolución, ese será un plano proyectante. </a:t>
            </a:r>
          </a:p>
        </p:txBody>
      </p:sp>
    </p:spTree>
    <p:extLst>
      <p:ext uri="{BB962C8B-B14F-4D97-AF65-F5344CB8AC3E}">
        <p14:creationId xmlns:p14="http://schemas.microsoft.com/office/powerpoint/2010/main" val="2812796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045B8-03E0-4534-A71E-D1375634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57565"/>
            <a:ext cx="9085244" cy="1303867"/>
          </a:xfrm>
        </p:spPr>
        <p:txBody>
          <a:bodyPr>
            <a:normAutofit fontScale="90000"/>
          </a:bodyPr>
          <a:lstStyle/>
          <a:p>
            <a:r>
              <a:rPr lang="es-ES" dirty="0"/>
              <a:t>PLANO OBLICUO Y RECTA HORIZONTAL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72E761-D292-4C55-AFC3-815909DDADEA}"/>
              </a:ext>
            </a:extLst>
          </p:cNvPr>
          <p:cNvSpPr txBox="1"/>
          <p:nvPr/>
        </p:nvSpPr>
        <p:spPr>
          <a:xfrm>
            <a:off x="7711806" y="2474892"/>
            <a:ext cx="36355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rgbClr val="0070C0"/>
                </a:solidFill>
              </a:rPr>
              <a:t>CONSTRUCCIÓN</a:t>
            </a:r>
          </a:p>
          <a:p>
            <a:endParaRPr lang="es-ES" sz="2000" b="1" u="sng" dirty="0">
              <a:solidFill>
                <a:srgbClr val="0070C0"/>
              </a:solidFill>
            </a:endParaRPr>
          </a:p>
          <a:p>
            <a:r>
              <a:rPr lang="es-ES" sz="2000" u="sng" dirty="0"/>
              <a:t>-En el caso del ejemplo se ha pasado la recta por un plano horizontal, pero también se podría haber hecho con un plano proyectante al horizontal.</a:t>
            </a:r>
          </a:p>
          <a:p>
            <a:endParaRPr lang="es-ES" sz="2000" u="sng" dirty="0"/>
          </a:p>
          <a:p>
            <a:r>
              <a:rPr lang="es-ES" sz="2000" u="sng" dirty="0"/>
              <a:t>-La resolución es la misma que en el caso general.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037A81-FC50-4B9D-9FCD-0948FEE543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213" t="23573" r="19806" b="42803"/>
          <a:stretch/>
        </p:blipFill>
        <p:spPr>
          <a:xfrm>
            <a:off x="1295402" y="2716214"/>
            <a:ext cx="3036164" cy="290270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7CEA5078-0AEB-44F1-83EF-AF95E6B310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51" t="45440" r="43237" b="31595"/>
          <a:stretch/>
        </p:blipFill>
        <p:spPr>
          <a:xfrm>
            <a:off x="9250017" y="713877"/>
            <a:ext cx="1921565" cy="1574946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EBDC8149-6970-4654-97BD-5EA8CDC47D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67" t="36088" r="21256" b="32976"/>
          <a:stretch/>
        </p:blipFill>
        <p:spPr>
          <a:xfrm>
            <a:off x="4489608" y="2953933"/>
            <a:ext cx="2712759" cy="245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002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7045B8-03E0-4534-A71E-D1375634E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57565"/>
            <a:ext cx="6603692" cy="1303867"/>
          </a:xfrm>
        </p:spPr>
        <p:txBody>
          <a:bodyPr>
            <a:normAutofit fontScale="90000"/>
          </a:bodyPr>
          <a:lstStyle/>
          <a:p>
            <a:r>
              <a:rPr lang="es-ES" dirty="0"/>
              <a:t>PLANO OBLICUO Y RECTA VERTICAL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72E761-D292-4C55-AFC3-815909DDADEA}"/>
              </a:ext>
            </a:extLst>
          </p:cNvPr>
          <p:cNvSpPr txBox="1"/>
          <p:nvPr/>
        </p:nvSpPr>
        <p:spPr>
          <a:xfrm>
            <a:off x="7711806" y="2474892"/>
            <a:ext cx="36355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u="sng" dirty="0">
                <a:solidFill>
                  <a:srgbClr val="0070C0"/>
                </a:solidFill>
              </a:rPr>
              <a:t>CONSTRUCCIÓN</a:t>
            </a:r>
          </a:p>
          <a:p>
            <a:endParaRPr lang="es-ES" sz="2000" b="1" u="sng" dirty="0">
              <a:solidFill>
                <a:srgbClr val="0070C0"/>
              </a:solidFill>
            </a:endParaRPr>
          </a:p>
          <a:p>
            <a:r>
              <a:rPr lang="es-ES" sz="2000" u="sng" dirty="0"/>
              <a:t>-En el caso del ejemplo se ha pasado la recta por un plano proyectante al horizontal, también podríamos haber utilizado un plano frontal. </a:t>
            </a:r>
          </a:p>
          <a:p>
            <a:r>
              <a:rPr lang="es-ES" sz="2000" u="sng" dirty="0"/>
              <a:t>-La resolución es la misma que en el caso general.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815C1442-D47F-49C3-9416-DE2D859503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878" t="27142" r="29351" b="48755"/>
          <a:stretch/>
        </p:blipFill>
        <p:spPr>
          <a:xfrm>
            <a:off x="1365934" y="2906130"/>
            <a:ext cx="2561207" cy="217106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20CE1F-D6B5-45C3-8AFB-3EBC9516F09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923" t="63936" r="47222" b="35642"/>
          <a:stretch/>
        </p:blipFill>
        <p:spPr>
          <a:xfrm>
            <a:off x="8948551" y="2474891"/>
            <a:ext cx="2398820" cy="4571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F9BEE168-DEB4-40D9-A6E0-44DA161BB23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830" t="48354" r="46820" b="39116"/>
          <a:stretch/>
        </p:blipFill>
        <p:spPr>
          <a:xfrm>
            <a:off x="9209620" y="757378"/>
            <a:ext cx="2137751" cy="135564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57313254-A077-4617-AC42-040129B197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3744" t="39227" r="31038" b="35073"/>
          <a:stretch/>
        </p:blipFill>
        <p:spPr>
          <a:xfrm>
            <a:off x="4480195" y="2750403"/>
            <a:ext cx="2742240" cy="289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41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819D9-B473-4455-A1AC-5FF1BCA68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/>
              <a:t>INTERSECCIÓN CON RECTAS DE PUNTA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81F549-33A0-400A-8867-B99E25650767}"/>
              </a:ext>
            </a:extLst>
          </p:cNvPr>
          <p:cNvSpPr txBox="1"/>
          <p:nvPr/>
        </p:nvSpPr>
        <p:spPr>
          <a:xfrm>
            <a:off x="1202637" y="5552702"/>
            <a:ext cx="2666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PLANO PARALELA –RECTA DE PUNTA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BF022E-186C-4DB7-BE53-5AC7B7D1A778}"/>
              </a:ext>
            </a:extLst>
          </p:cNvPr>
          <p:cNvSpPr txBox="1"/>
          <p:nvPr/>
        </p:nvSpPr>
        <p:spPr>
          <a:xfrm>
            <a:off x="4532243" y="5552701"/>
            <a:ext cx="266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PLANO PARALELO LT- RECTA DE PUNTA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5876A9-DC34-443F-9C24-A42C77C20BB2}"/>
              </a:ext>
            </a:extLst>
          </p:cNvPr>
          <p:cNvSpPr txBox="1"/>
          <p:nvPr/>
        </p:nvSpPr>
        <p:spPr>
          <a:xfrm>
            <a:off x="8077206" y="5552700"/>
            <a:ext cx="266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PLANO OBLICUO-RECTA DE PUNTA</a:t>
            </a:r>
          </a:p>
        </p:txBody>
      </p:sp>
      <p:pic>
        <p:nvPicPr>
          <p:cNvPr id="1026" name="Picture 2" descr="04_Interseccion recta plano">
            <a:extLst>
              <a:ext uri="{FF2B5EF4-FFF2-40B4-BE49-F238E27FC236}">
                <a16:creationId xmlns:a16="http://schemas.microsoft.com/office/drawing/2014/main" id="{F18C14C5-0FCA-461C-9B6A-2830054C4F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25"/>
          <a:stretch/>
        </p:blipFill>
        <p:spPr bwMode="auto">
          <a:xfrm>
            <a:off x="1295402" y="2247526"/>
            <a:ext cx="9525000" cy="297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9779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1819D9-B473-4455-A1AC-5FF1BCA68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MÁS EJEMPLOS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7FC6CE8-A0CC-4949-98A4-65D48B278C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944"/>
          <a:stretch/>
        </p:blipFill>
        <p:spPr>
          <a:xfrm>
            <a:off x="1295402" y="2641457"/>
            <a:ext cx="9356035" cy="2977465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A081F549-33A0-400A-8867-B99E25650767}"/>
              </a:ext>
            </a:extLst>
          </p:cNvPr>
          <p:cNvSpPr txBox="1"/>
          <p:nvPr/>
        </p:nvSpPr>
        <p:spPr>
          <a:xfrm>
            <a:off x="1202637" y="5552702"/>
            <a:ext cx="2666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PLANO VERTICAL –RECTA VERTICAL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BF022E-186C-4DB7-BE53-5AC7B7D1A778}"/>
              </a:ext>
            </a:extLst>
          </p:cNvPr>
          <p:cNvSpPr txBox="1"/>
          <p:nvPr/>
        </p:nvSpPr>
        <p:spPr>
          <a:xfrm>
            <a:off x="4532243" y="5552701"/>
            <a:ext cx="2425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PLANO PARALELO LT- RECTA OBLICUA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55876A9-DC34-443F-9C24-A42C77C20BB2}"/>
              </a:ext>
            </a:extLst>
          </p:cNvPr>
          <p:cNvSpPr txBox="1"/>
          <p:nvPr/>
        </p:nvSpPr>
        <p:spPr>
          <a:xfrm>
            <a:off x="8077206" y="5552700"/>
            <a:ext cx="26669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PLANO OBLICUO-RECTA PARALELA LT</a:t>
            </a:r>
          </a:p>
        </p:txBody>
      </p:sp>
    </p:spTree>
    <p:extLst>
      <p:ext uri="{BB962C8B-B14F-4D97-AF65-F5344CB8AC3E}">
        <p14:creationId xmlns:p14="http://schemas.microsoft.com/office/powerpoint/2010/main" val="612011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49C117F-F390-437B-ADB0-57E87EFF3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7EF42F8-2417-49A6-95CE-DE9503B0AA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6F623B-2003-4AED-B02F-541A150EC1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D11837A-4F3D-419F-ACE2-E80B1EA284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9411D1A-7E2C-4A36-BE32-BF7A8E1307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0742BC3-654B-4E41-9A6A-73A42E477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D2EC5081-C2B4-4CC9-8AA1-40E2F89A2C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7528" y="982132"/>
            <a:ext cx="4094017" cy="2823880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900">
                <a:solidFill>
                  <a:srgbClr val="262626"/>
                </a:solidFill>
              </a:rPr>
              <a:t>Apuntes </a:t>
            </a:r>
            <a:r>
              <a:rPr lang="en-US" sz="1900">
                <a:solidFill>
                  <a:srgbClr val="262626"/>
                </a:solidFill>
                <a:hlinkClick r:id="rId7"/>
              </a:rPr>
              <a:t>www.dtvaldemora.wixsite.com/misitio</a:t>
            </a:r>
            <a:br>
              <a:rPr lang="en-US" sz="1900">
                <a:solidFill>
                  <a:srgbClr val="262626"/>
                </a:solidFill>
              </a:rPr>
            </a:br>
            <a:endParaRPr lang="en-US" sz="1900">
              <a:solidFill>
                <a:srgbClr val="262626"/>
              </a:solidFill>
            </a:endParaRPr>
          </a:p>
        </p:txBody>
      </p:sp>
      <p:pic>
        <p:nvPicPr>
          <p:cNvPr id="4" name="Imagen 3" descr="Imagen que contiene Texto&#10;&#10;Descripción generada automáticamente">
            <a:extLst>
              <a:ext uri="{FF2B5EF4-FFF2-40B4-BE49-F238E27FC236}">
                <a16:creationId xmlns:a16="http://schemas.microsoft.com/office/drawing/2014/main" id="{C5BFE3B0-0185-44B3-B4D1-552F8D96BF1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8668" y="1466828"/>
            <a:ext cx="5469466" cy="3924341"/>
          </a:xfrm>
          <a:prstGeom prst="rect">
            <a:avLst/>
          </a:prstGeom>
          <a:ln w="57150" cmpd="thickThin">
            <a:solidFill>
              <a:srgbClr val="7F7F7F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6178036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INTERSECCIÓN ENTRE PLANOS</Template>
  <TotalTime>48</TotalTime>
  <Words>263</Words>
  <Application>Microsoft Office PowerPoint</Application>
  <PresentationFormat>Panorámica</PresentationFormat>
  <Paragraphs>31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Orgánico</vt:lpstr>
      <vt:lpstr>INTERSECCIÓN ENTRE RECTA Y PLANO</vt:lpstr>
      <vt:lpstr>PROCEDIMIENTO GENERAL</vt:lpstr>
      <vt:lpstr>PLANO OBLICUO Y RECTA HORIZONTAL </vt:lpstr>
      <vt:lpstr>PLANO OBLICUO Y RECTA VERTICAL </vt:lpstr>
      <vt:lpstr>INTERSECCIÓN CON RECTAS DE PUNTA</vt:lpstr>
      <vt:lpstr>MÁS EJEMPLOS</vt:lpstr>
      <vt:lpstr>Apuntes www.dtvaldemora.wixsite.com/misitio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INTERSECCIÓN ENTRE RECTA Y PLANO</dc:title>
  <dc:creator>user account24</dc:creator>
  <cp:lastModifiedBy>user account24</cp:lastModifiedBy>
  <cp:revision>1</cp:revision>
  <dcterms:created xsi:type="dcterms:W3CDTF">2022-01-17T10:11:23Z</dcterms:created>
  <dcterms:modified xsi:type="dcterms:W3CDTF">2022-01-17T11:00:12Z</dcterms:modified>
</cp:coreProperties>
</file>