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rmoa.wixsite.com/misiti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5BFC-62D3-426F-90E2-84B2F30FB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INTERSECCIÓN ENTRE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A72A9-FD63-45F2-B730-CDECB97E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Apuntes </a:t>
            </a:r>
            <a:r>
              <a:rPr lang="es-ES" b="1" dirty="0">
                <a:hlinkClick r:id="rId2"/>
              </a:rPr>
              <a:t>www.dtvaldermoa.wixsite.com/misitio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11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2EC5081-C2B4-4CC9-8AA1-40E2F89A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Apuntes </a:t>
            </a:r>
            <a:r>
              <a:rPr lang="en-US" sz="1900">
                <a:solidFill>
                  <a:srgbClr val="262626"/>
                </a:solidFill>
                <a:hlinkClick r:id="rId7"/>
              </a:rPr>
              <a:t>www.dtvaldemora.wixsite.com/misitio</a:t>
            </a:r>
            <a:br>
              <a:rPr lang="en-US" sz="1900">
                <a:solidFill>
                  <a:srgbClr val="262626"/>
                </a:solidFill>
              </a:rPr>
            </a:b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FE3B0-0185-44B3-B4D1-552F8D96B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8" y="1466828"/>
            <a:ext cx="5469466" cy="3924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780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510487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INTERSECCIÓN ENTRE PLANOS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recta 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43209" y="2391673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855026" y="3827018"/>
            <a:ext cx="37898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Unimos </a:t>
            </a:r>
            <a:r>
              <a:rPr lang="es-ES" sz="1800" b="1" dirty="0" err="1"/>
              <a:t>v´con</a:t>
            </a:r>
            <a:r>
              <a:rPr lang="es-ES" sz="1800" b="1" dirty="0"/>
              <a:t> </a:t>
            </a:r>
            <a:r>
              <a:rPr lang="es-ES" sz="1800" b="1" dirty="0" err="1"/>
              <a:t>h´y</a:t>
            </a:r>
            <a:r>
              <a:rPr lang="es-ES" sz="18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Unimos h con v y obtenemos r.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C8F926-80DA-40DF-94AF-81EFE88BC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390" r="49284" b="21837"/>
          <a:stretch/>
        </p:blipFill>
        <p:spPr>
          <a:xfrm>
            <a:off x="8006506" y="838614"/>
            <a:ext cx="2890092" cy="2445745"/>
          </a:xfrm>
          <a:prstGeom prst="rect">
            <a:avLst/>
          </a:prstGeom>
        </p:spPr>
      </p:pic>
      <p:pic>
        <p:nvPicPr>
          <p:cNvPr id="1026" name="Picture 2" descr="03_Interseccion planos 3d sistema diedrico">
            <a:extLst>
              <a:ext uri="{FF2B5EF4-FFF2-40B4-BE49-F238E27FC236}">
                <a16:creationId xmlns:a16="http://schemas.microsoft.com/office/drawing/2014/main" id="{76B12D34-F184-46C3-859D-371B259E7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4" t="-1976" r="781" b="21135"/>
          <a:stretch/>
        </p:blipFill>
        <p:spPr bwMode="auto">
          <a:xfrm>
            <a:off x="4161451" y="2884250"/>
            <a:ext cx="3115362" cy="30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9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800598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OBLICUOS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 OBLICUA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43209" y="2391673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C13B58-5193-4AE2-AC67-349BC4522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9" t="47082" r="3705" b="21783"/>
          <a:stretch/>
        </p:blipFill>
        <p:spPr>
          <a:xfrm>
            <a:off x="1144838" y="3746186"/>
            <a:ext cx="6670714" cy="23421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7B2AC9-1077-472B-81ED-92223D366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2" t="38554" r="36178" b="37750"/>
          <a:stretch/>
        </p:blipFill>
        <p:spPr>
          <a:xfrm>
            <a:off x="8163496" y="636480"/>
            <a:ext cx="2732183" cy="16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800598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OBLICUO Y FRONTAL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FRONTAL 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 , el plano frontal sólo tiene traza horizontal , por lo tanto , para que la recta pertenezca a este plano, su proyección vertical deberá ser paralela a la traza vertical del plano. </a:t>
            </a:r>
          </a:p>
          <a:p>
            <a:r>
              <a:rPr lang="es-ES" sz="1400" b="1" dirty="0"/>
              <a:t>Es decir, </a:t>
            </a:r>
            <a:r>
              <a:rPr lang="es-ES" sz="1400" b="1" dirty="0" err="1"/>
              <a:t>i´debe</a:t>
            </a:r>
            <a:r>
              <a:rPr lang="es-ES" sz="1400" b="1" dirty="0"/>
              <a:t> ser paralela a P´.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horizontales de los dos planos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</a:t>
            </a:r>
            <a:r>
              <a:rPr lang="es-ES" sz="1400" dirty="0" err="1"/>
              <a:t>h´hacemos</a:t>
            </a:r>
            <a:r>
              <a:rPr lang="es-ES" sz="1400" dirty="0"/>
              <a:t> una paralela a </a:t>
            </a:r>
            <a:r>
              <a:rPr lang="es-ES" sz="1400" dirty="0" err="1"/>
              <a:t>P´y</a:t>
            </a:r>
            <a:r>
              <a:rPr lang="es-ES" sz="1400" dirty="0"/>
              <a:t> así hallamos la proyección vertical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E264B9-7BD1-416A-9026-828D10CB3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30844" r="41801" b="39438"/>
          <a:stretch/>
        </p:blipFill>
        <p:spPr>
          <a:xfrm>
            <a:off x="8684268" y="639669"/>
            <a:ext cx="2064524" cy="1752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4F35EF-6D8C-4C86-97E8-5453A7E7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6" r="60202" b="19027"/>
          <a:stretch/>
        </p:blipFill>
        <p:spPr>
          <a:xfrm>
            <a:off x="4119871" y="2717239"/>
            <a:ext cx="3353718" cy="33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800598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OBLICUO Y HORIZONTAL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HORIZONTAL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 , el plano horizontal sólo tiene traza vertical , por lo tanto , para que la recta pertenezca a este plano, su proyección horizontal deberá ser paralela a la traza horizontal del plano. </a:t>
            </a:r>
          </a:p>
          <a:p>
            <a:r>
              <a:rPr lang="es-ES" sz="1400" b="1" dirty="0"/>
              <a:t>Es decir, i debe ser paralela a P. 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verticales de los dos planos y obtenemos v´.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v hacemos una paralela a P y así hallamos la proyección horizontal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F0F5A4-7B6D-4AFC-8B79-DBF211197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3" t="24735" r="39977" b="50582"/>
          <a:stretch/>
        </p:blipFill>
        <p:spPr>
          <a:xfrm>
            <a:off x="8812696" y="675446"/>
            <a:ext cx="2398644" cy="16927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3AEB3F-EFE0-4669-AA8D-4727E2BB4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1715" t="11401" r="25242" b="12078"/>
          <a:stretch/>
        </p:blipFill>
        <p:spPr>
          <a:xfrm>
            <a:off x="3739609" y="2822568"/>
            <a:ext cx="3928288" cy="29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/>
          </a:bodyPr>
          <a:lstStyle/>
          <a:p>
            <a:r>
              <a:rPr lang="es-ES" dirty="0"/>
              <a:t>PLANOS DE CANTO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de PUNTA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caso, las trazas horizontales de los planos son paralelas, por lo tanto no tienen punto de corte. </a:t>
            </a:r>
          </a:p>
          <a:p>
            <a:endParaRPr lang="es-ES" sz="1400" dirty="0">
              <a:solidFill>
                <a:srgbClr val="0070C0"/>
              </a:solidFill>
            </a:endParaRPr>
          </a:p>
          <a:p>
            <a:r>
              <a:rPr lang="es-ES" sz="1400" dirty="0">
                <a:solidFill>
                  <a:srgbClr val="0070C0"/>
                </a:solidFill>
              </a:rPr>
              <a:t>La recta solución deberá ser paralela a dichas trazas horizontales. </a:t>
            </a:r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verticales de los dos planos y obtenemos v´.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v hacemos una paralela a las trazas horizontales  y así hallamos la proyección horizontal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F4469-F6E5-475E-9677-37D92684B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6" t="24735" r="43307" b="56253"/>
          <a:stretch/>
        </p:blipFill>
        <p:spPr>
          <a:xfrm>
            <a:off x="8970227" y="557565"/>
            <a:ext cx="1926372" cy="15943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4383B8-F98F-455D-94D0-8EA7630A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4" t="18357" r="26965" b="54396"/>
          <a:stretch/>
        </p:blipFill>
        <p:spPr>
          <a:xfrm>
            <a:off x="4284326" y="2651294"/>
            <a:ext cx="3150612" cy="32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VERTICALES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vertical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En este caso, las trazas verticales de los planos son paralelas, por lo tanto no tienen punto de corte. </a:t>
            </a:r>
          </a:p>
          <a:p>
            <a:endParaRPr lang="es-ES" sz="1400" dirty="0">
              <a:solidFill>
                <a:srgbClr val="0070C0"/>
              </a:solidFill>
            </a:endParaRPr>
          </a:p>
          <a:p>
            <a:r>
              <a:rPr lang="es-ES" sz="1400" dirty="0">
                <a:solidFill>
                  <a:srgbClr val="0070C0"/>
                </a:solidFill>
              </a:rPr>
              <a:t>La recta solución deberá ser paralela a dichas trazas verticales. </a:t>
            </a:r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Hallaremos el  punto de corte entre las dos trazas horizontales de los dos planos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Desde h´ hacemos una paralela a las trazas verticales  y así hallamos la proyección vertical de la recta.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71B271-F93D-4EA0-B35C-469A3D86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1" t="30682" r="69711" b="37832"/>
          <a:stretch/>
        </p:blipFill>
        <p:spPr>
          <a:xfrm>
            <a:off x="9323112" y="701442"/>
            <a:ext cx="1353149" cy="1560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060C15-DE45-4402-9439-5C6A57CF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29076" r="43908" b="29799"/>
          <a:stretch/>
        </p:blipFill>
        <p:spPr>
          <a:xfrm>
            <a:off x="3980302" y="2363317"/>
            <a:ext cx="3136594" cy="33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DE CANTO Y PLANO VERTICAL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OBLICUA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600" dirty="0">
              <a:solidFill>
                <a:srgbClr val="0070C0"/>
              </a:solidFill>
            </a:endParaRPr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A9EB3A-450D-448C-9012-28A24B280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66" t="1026" r="-790" b="4395"/>
          <a:stretch/>
        </p:blipFill>
        <p:spPr>
          <a:xfrm>
            <a:off x="4230475" y="2447246"/>
            <a:ext cx="3338112" cy="355844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9438520-7B40-4528-9F3C-4E800CD1DA39}"/>
              </a:ext>
            </a:extLst>
          </p:cNvPr>
          <p:cNvSpPr/>
          <p:nvPr/>
        </p:nvSpPr>
        <p:spPr>
          <a:xfrm>
            <a:off x="4120308" y="5376231"/>
            <a:ext cx="969485" cy="629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56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7565"/>
            <a:ext cx="5369803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OBLICUO Y PARALELO A LT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una </a:t>
            </a:r>
            <a:r>
              <a:rPr lang="es-ES" sz="2000" b="1" dirty="0"/>
              <a:t>recta OBLICUA  </a:t>
            </a:r>
            <a:r>
              <a:rPr lang="es-ES" sz="2000" b="1" dirty="0">
                <a:solidFill>
                  <a:srgbClr val="FF0000"/>
                </a:solidFill>
              </a:rPr>
              <a:t>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04192" y="2422458"/>
            <a:ext cx="2291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Para que la recta pertenezca a los dos planos, la recta solución debe contener dos puntos comunes a los dos planos y estos serán las trazas.</a:t>
            </a:r>
          </a:p>
          <a:p>
            <a:endParaRPr lang="es-ES" sz="1400" dirty="0"/>
          </a:p>
          <a:p>
            <a:endParaRPr lang="es-ES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Hallaremos los puntos de corte entre las dos trazas verticales de los dos planos y obtenemos v´.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Lo mismo con las trazas horizontales y obtenemos 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</a:t>
            </a:r>
            <a:r>
              <a:rPr lang="es-ES" sz="1400" b="1" dirty="0" err="1"/>
              <a:t>v´con</a:t>
            </a:r>
            <a:r>
              <a:rPr lang="es-ES" sz="1400" b="1" dirty="0"/>
              <a:t> </a:t>
            </a:r>
            <a:r>
              <a:rPr lang="es-ES" sz="1400" b="1" dirty="0" err="1"/>
              <a:t>h´y</a:t>
            </a:r>
            <a:r>
              <a:rPr lang="es-ES" sz="1400" b="1" dirty="0"/>
              <a:t> obtenemos r´.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Unimos h con v y obtenemos 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6D364C-4968-461D-ABCD-12EB89C99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94" t="37681" r="42390" b="37972"/>
          <a:stretch/>
        </p:blipFill>
        <p:spPr>
          <a:xfrm>
            <a:off x="9157252" y="698443"/>
            <a:ext cx="1987826" cy="16697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C75C88-D5DC-4F7C-B4E8-A0F6D307A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1" t="30531" r="19444" b="39324"/>
          <a:stretch/>
        </p:blipFill>
        <p:spPr>
          <a:xfrm>
            <a:off x="4108173" y="2475610"/>
            <a:ext cx="3386689" cy="28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6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780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INTERSECCIÓN ENTRE PLANOS</vt:lpstr>
      <vt:lpstr>INTERSECCIÓN ENTRE PLANOS </vt:lpstr>
      <vt:lpstr>PLANOS OBLICUOS</vt:lpstr>
      <vt:lpstr>PLANOS OBLICUO Y FRONTAL</vt:lpstr>
      <vt:lpstr>PLANOS OBLICUO Y HORIZONTAL </vt:lpstr>
      <vt:lpstr>PLANOS DE CANTO</vt:lpstr>
      <vt:lpstr>PLANOS VERTICALES</vt:lpstr>
      <vt:lpstr>PLANO DE CANTO Y PLANO VERTICAL</vt:lpstr>
      <vt:lpstr>PLANO OBLICUO Y PARALELO A LT</vt:lpstr>
      <vt:lpstr>Apuntes www.dtvaldemora.wixsite.com/misitio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INTERSECCIÓN ENTRE PLANOS</dc:title>
  <dc:creator>user account24</dc:creator>
  <cp:lastModifiedBy>user account24</cp:lastModifiedBy>
  <cp:revision>2</cp:revision>
  <dcterms:created xsi:type="dcterms:W3CDTF">2022-01-15T19:17:27Z</dcterms:created>
  <dcterms:modified xsi:type="dcterms:W3CDTF">2022-01-15T20:26:41Z</dcterms:modified>
</cp:coreProperties>
</file>