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7" d="100"/>
          <a:sy n="87"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tvaldemora.wixsite.com/misitio"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hyperlink" Target="http://www.dtvaldemora.wixsite.com/misitio"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F8061-1001-4DA7-9C97-5E4C05C8AE74}"/>
              </a:ext>
            </a:extLst>
          </p:cNvPr>
          <p:cNvSpPr>
            <a:spLocks noGrp="1"/>
          </p:cNvSpPr>
          <p:nvPr>
            <p:ph type="ctrTitle"/>
          </p:nvPr>
        </p:nvSpPr>
        <p:spPr/>
        <p:txBody>
          <a:bodyPr/>
          <a:lstStyle/>
          <a:p>
            <a:r>
              <a:rPr lang="es-ES" dirty="0"/>
              <a:t>INTERSECCIÓN ENTRE PLANOS</a:t>
            </a:r>
          </a:p>
        </p:txBody>
      </p:sp>
      <p:sp>
        <p:nvSpPr>
          <p:cNvPr id="3" name="Subtítulo 2">
            <a:extLst>
              <a:ext uri="{FF2B5EF4-FFF2-40B4-BE49-F238E27FC236}">
                <a16:creationId xmlns:a16="http://schemas.microsoft.com/office/drawing/2014/main" id="{ED84CFDA-DB5D-4A4D-B460-762465F339E0}"/>
              </a:ext>
            </a:extLst>
          </p:cNvPr>
          <p:cNvSpPr>
            <a:spLocks noGrp="1"/>
          </p:cNvSpPr>
          <p:nvPr>
            <p:ph type="subTitle" idx="1"/>
          </p:nvPr>
        </p:nvSpPr>
        <p:spPr/>
        <p:txBody>
          <a:bodyPr>
            <a:normAutofit lnSpcReduction="10000"/>
          </a:bodyPr>
          <a:lstStyle/>
          <a:p>
            <a:r>
              <a:rPr lang="es-ES" dirty="0"/>
              <a:t>CASOS PARTICULARES</a:t>
            </a:r>
          </a:p>
          <a:p>
            <a:endParaRPr lang="es-ES" dirty="0"/>
          </a:p>
          <a:p>
            <a:r>
              <a:rPr lang="es-ES" dirty="0"/>
              <a:t>Apuntes </a:t>
            </a:r>
            <a:r>
              <a:rPr lang="es-ES" dirty="0">
                <a:hlinkClick r:id="rId2"/>
              </a:rPr>
              <a:t>www.dtvaldemora.wixsite.com/misitio</a:t>
            </a:r>
            <a:endParaRPr lang="es-ES" dirty="0"/>
          </a:p>
          <a:p>
            <a:endParaRPr lang="es-ES" dirty="0"/>
          </a:p>
        </p:txBody>
      </p:sp>
    </p:spTree>
    <p:extLst>
      <p:ext uri="{BB962C8B-B14F-4D97-AF65-F5344CB8AC3E}">
        <p14:creationId xmlns:p14="http://schemas.microsoft.com/office/powerpoint/2010/main" val="142004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9A549-6726-4236-B060-2A06C0B2D14F}"/>
              </a:ext>
            </a:extLst>
          </p:cNvPr>
          <p:cNvSpPr>
            <a:spLocks noGrp="1"/>
          </p:cNvSpPr>
          <p:nvPr>
            <p:ph type="title"/>
          </p:nvPr>
        </p:nvSpPr>
        <p:spPr>
          <a:xfrm>
            <a:off x="1295401" y="982133"/>
            <a:ext cx="9963837" cy="820164"/>
          </a:xfrm>
        </p:spPr>
        <p:txBody>
          <a:bodyPr>
            <a:noAutofit/>
          </a:bodyPr>
          <a:lstStyle/>
          <a:p>
            <a:r>
              <a:rPr lang="es-ES" sz="2800" b="1" dirty="0"/>
              <a:t>PLANO OBLICUO CON PLANO CONTENIDO EN EL SEGUNDO BISECTOR</a:t>
            </a:r>
          </a:p>
        </p:txBody>
      </p:sp>
      <p:sp>
        <p:nvSpPr>
          <p:cNvPr id="8" name="CuadroTexto 7">
            <a:extLst>
              <a:ext uri="{FF2B5EF4-FFF2-40B4-BE49-F238E27FC236}">
                <a16:creationId xmlns:a16="http://schemas.microsoft.com/office/drawing/2014/main" id="{9177DF72-A518-4403-A39A-9AB431F990BB}"/>
              </a:ext>
            </a:extLst>
          </p:cNvPr>
          <p:cNvSpPr txBox="1"/>
          <p:nvPr/>
        </p:nvSpPr>
        <p:spPr>
          <a:xfrm>
            <a:off x="1775791" y="2077168"/>
            <a:ext cx="6281531" cy="369332"/>
          </a:xfrm>
          <a:prstGeom prst="rect">
            <a:avLst/>
          </a:prstGeom>
          <a:noFill/>
        </p:spPr>
        <p:txBody>
          <a:bodyPr wrap="square" rtlCol="0">
            <a:spAutoFit/>
          </a:bodyPr>
          <a:lstStyle/>
          <a:p>
            <a:r>
              <a:rPr lang="es-ES" dirty="0">
                <a:solidFill>
                  <a:srgbClr val="0070C0"/>
                </a:solidFill>
              </a:rPr>
              <a:t>La solución es una </a:t>
            </a:r>
            <a:r>
              <a:rPr lang="es-ES" b="1" dirty="0"/>
              <a:t>RECTA DEL SEGUNDO BISECTOR</a:t>
            </a:r>
          </a:p>
        </p:txBody>
      </p:sp>
      <p:sp>
        <p:nvSpPr>
          <p:cNvPr id="7" name="CuadroTexto 6">
            <a:extLst>
              <a:ext uri="{FF2B5EF4-FFF2-40B4-BE49-F238E27FC236}">
                <a16:creationId xmlns:a16="http://schemas.microsoft.com/office/drawing/2014/main" id="{EA7C1B76-7955-4BFB-B547-E6B3EFF31ED9}"/>
              </a:ext>
            </a:extLst>
          </p:cNvPr>
          <p:cNvSpPr txBox="1"/>
          <p:nvPr/>
        </p:nvSpPr>
        <p:spPr>
          <a:xfrm>
            <a:off x="1295401" y="2426342"/>
            <a:ext cx="4488454" cy="3231654"/>
          </a:xfrm>
          <a:prstGeom prst="rect">
            <a:avLst/>
          </a:prstGeom>
          <a:noFill/>
        </p:spPr>
        <p:txBody>
          <a:bodyPr wrap="square" rtlCol="0">
            <a:spAutoFit/>
          </a:bodyPr>
          <a:lstStyle/>
          <a:p>
            <a:r>
              <a:rPr lang="es-ES" dirty="0"/>
              <a:t>-Al ser la recta intersección una recta del segundo bisector, sus trazas tienen que estar confundidas. </a:t>
            </a:r>
          </a:p>
          <a:p>
            <a:r>
              <a:rPr lang="es-ES" dirty="0"/>
              <a:t>Uno de los puntos será el de intersección con LT de las trazas del plano.</a:t>
            </a:r>
          </a:p>
          <a:p>
            <a:r>
              <a:rPr lang="es-ES" dirty="0"/>
              <a:t>El otro lo calculamos trazando una recta del plano y localizando su intersección con el segundo bisector prolongando sus proyecciones.</a:t>
            </a:r>
          </a:p>
          <a:p>
            <a:r>
              <a:rPr lang="es-ES" dirty="0"/>
              <a:t> </a:t>
            </a:r>
          </a:p>
          <a:p>
            <a:r>
              <a:rPr lang="es-ES" sz="1400" dirty="0"/>
              <a:t>Si las trazas del plano se cortan en el infinito (planos paralelos a LT) , empleamos la tercera proyección </a:t>
            </a:r>
            <a:r>
              <a:rPr lang="es-ES" sz="1400" dirty="0" err="1"/>
              <a:t>representadon</a:t>
            </a:r>
            <a:r>
              <a:rPr lang="es-ES" sz="1400" dirty="0"/>
              <a:t> el 2º bisector adecuadamente. </a:t>
            </a:r>
          </a:p>
        </p:txBody>
      </p:sp>
      <p:pic>
        <p:nvPicPr>
          <p:cNvPr id="11" name="Imagen 10">
            <a:extLst>
              <a:ext uri="{FF2B5EF4-FFF2-40B4-BE49-F238E27FC236}">
                <a16:creationId xmlns:a16="http://schemas.microsoft.com/office/drawing/2014/main" id="{6737ADB8-99DF-48C9-8647-03BB2BDBD2DF}"/>
              </a:ext>
            </a:extLst>
          </p:cNvPr>
          <p:cNvPicPr>
            <a:picLocks noChangeAspect="1"/>
          </p:cNvPicPr>
          <p:nvPr/>
        </p:nvPicPr>
        <p:blipFill rotWithShape="1">
          <a:blip r:embed="rId2"/>
          <a:srcRect l="51373" t="41927" r="32125" b="37831"/>
          <a:stretch/>
        </p:blipFill>
        <p:spPr>
          <a:xfrm>
            <a:off x="6786022" y="2721371"/>
            <a:ext cx="3606876" cy="2765029"/>
          </a:xfrm>
          <a:prstGeom prst="rect">
            <a:avLst/>
          </a:prstGeom>
        </p:spPr>
      </p:pic>
    </p:spTree>
    <p:extLst>
      <p:ext uri="{BB962C8B-B14F-4D97-AF65-F5344CB8AC3E}">
        <p14:creationId xmlns:p14="http://schemas.microsoft.com/office/powerpoint/2010/main" val="41678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E4797-A74F-4D4E-85FA-9E3B483A206E}"/>
              </a:ext>
            </a:extLst>
          </p:cNvPr>
          <p:cNvSpPr>
            <a:spLocks noGrp="1"/>
          </p:cNvSpPr>
          <p:nvPr>
            <p:ph type="title"/>
          </p:nvPr>
        </p:nvSpPr>
        <p:spPr>
          <a:xfrm>
            <a:off x="1295402" y="982133"/>
            <a:ext cx="8796049" cy="699166"/>
          </a:xfrm>
        </p:spPr>
        <p:txBody>
          <a:bodyPr>
            <a:normAutofit fontScale="90000"/>
          </a:bodyPr>
          <a:lstStyle/>
          <a:p>
            <a:r>
              <a:rPr lang="es-ES" dirty="0"/>
              <a:t>PLANOS PERPENDICULARES AL SEGUNDO BISECTOR</a:t>
            </a:r>
          </a:p>
        </p:txBody>
      </p:sp>
      <p:sp>
        <p:nvSpPr>
          <p:cNvPr id="9" name="CuadroTexto 8">
            <a:extLst>
              <a:ext uri="{FF2B5EF4-FFF2-40B4-BE49-F238E27FC236}">
                <a16:creationId xmlns:a16="http://schemas.microsoft.com/office/drawing/2014/main" id="{EF79F4B1-9C0D-4743-8F8A-4E71B82E371C}"/>
              </a:ext>
            </a:extLst>
          </p:cNvPr>
          <p:cNvSpPr txBox="1"/>
          <p:nvPr/>
        </p:nvSpPr>
        <p:spPr>
          <a:xfrm>
            <a:off x="1586430" y="2040835"/>
            <a:ext cx="7478058" cy="369332"/>
          </a:xfrm>
          <a:prstGeom prst="rect">
            <a:avLst/>
          </a:prstGeom>
          <a:noFill/>
        </p:spPr>
        <p:txBody>
          <a:bodyPr wrap="square" rtlCol="0">
            <a:spAutoFit/>
          </a:bodyPr>
          <a:lstStyle/>
          <a:p>
            <a:r>
              <a:rPr lang="es-ES" dirty="0">
                <a:solidFill>
                  <a:srgbClr val="0070C0"/>
                </a:solidFill>
              </a:rPr>
              <a:t>La solución es una </a:t>
            </a:r>
            <a:r>
              <a:rPr lang="es-ES" b="1" dirty="0"/>
              <a:t>RECTA PERPEDICULAR AL SEGUNDO BISECTOR</a:t>
            </a:r>
          </a:p>
        </p:txBody>
      </p:sp>
      <p:pic>
        <p:nvPicPr>
          <p:cNvPr id="8" name="Imagen 7">
            <a:extLst>
              <a:ext uri="{FF2B5EF4-FFF2-40B4-BE49-F238E27FC236}">
                <a16:creationId xmlns:a16="http://schemas.microsoft.com/office/drawing/2014/main" id="{14D10624-FCB1-4A6C-A876-8DE9E68B91D1}"/>
              </a:ext>
            </a:extLst>
          </p:cNvPr>
          <p:cNvPicPr>
            <a:picLocks noChangeAspect="1"/>
          </p:cNvPicPr>
          <p:nvPr/>
        </p:nvPicPr>
        <p:blipFill rotWithShape="1">
          <a:blip r:embed="rId2"/>
          <a:srcRect l="50440" t="40287" r="32969" b="38270"/>
          <a:stretch/>
        </p:blipFill>
        <p:spPr>
          <a:xfrm>
            <a:off x="6466424" y="2573973"/>
            <a:ext cx="3966550" cy="3213595"/>
          </a:xfrm>
          <a:prstGeom prst="rect">
            <a:avLst/>
          </a:prstGeom>
        </p:spPr>
      </p:pic>
      <p:sp>
        <p:nvSpPr>
          <p:cNvPr id="10" name="CuadroTexto 9">
            <a:extLst>
              <a:ext uri="{FF2B5EF4-FFF2-40B4-BE49-F238E27FC236}">
                <a16:creationId xmlns:a16="http://schemas.microsoft.com/office/drawing/2014/main" id="{6FC5F696-1468-4EC1-B704-9B091AD6DA0E}"/>
              </a:ext>
            </a:extLst>
          </p:cNvPr>
          <p:cNvSpPr txBox="1"/>
          <p:nvPr/>
        </p:nvSpPr>
        <p:spPr>
          <a:xfrm>
            <a:off x="1391478" y="2703443"/>
            <a:ext cx="3803374" cy="2031325"/>
          </a:xfrm>
          <a:prstGeom prst="rect">
            <a:avLst/>
          </a:prstGeom>
          <a:noFill/>
        </p:spPr>
        <p:txBody>
          <a:bodyPr wrap="square" rtlCol="0">
            <a:spAutoFit/>
          </a:bodyPr>
          <a:lstStyle/>
          <a:p>
            <a:r>
              <a:rPr lang="es-ES" dirty="0"/>
              <a:t>-La recta intersección será una recta perpendicular al segundo bisector, es decir, una recta de perfil que tiene sus trazas confundidas en el punto de corte de las trazas de los planos. </a:t>
            </a:r>
          </a:p>
          <a:p>
            <a:endParaRPr lang="es-ES" dirty="0"/>
          </a:p>
          <a:p>
            <a:endParaRPr lang="es-ES" dirty="0"/>
          </a:p>
        </p:txBody>
      </p:sp>
    </p:spTree>
    <p:extLst>
      <p:ext uri="{BB962C8B-B14F-4D97-AF65-F5344CB8AC3E}">
        <p14:creationId xmlns:p14="http://schemas.microsoft.com/office/powerpoint/2010/main" val="323199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7B1E5-9D84-4781-811B-57FE65BD71B7}"/>
              </a:ext>
            </a:extLst>
          </p:cNvPr>
          <p:cNvSpPr>
            <a:spLocks noGrp="1"/>
          </p:cNvSpPr>
          <p:nvPr>
            <p:ph type="title"/>
          </p:nvPr>
        </p:nvSpPr>
        <p:spPr>
          <a:xfrm>
            <a:off x="1295402" y="982133"/>
            <a:ext cx="9601196" cy="614754"/>
          </a:xfrm>
        </p:spPr>
        <p:txBody>
          <a:bodyPr>
            <a:normAutofit fontScale="90000"/>
          </a:bodyPr>
          <a:lstStyle/>
          <a:p>
            <a:r>
              <a:rPr lang="es-ES" dirty="0"/>
              <a:t>DOS PLANOS OBLICUOS CON TRAZAS PARALELAS</a:t>
            </a:r>
          </a:p>
        </p:txBody>
      </p:sp>
      <p:pic>
        <p:nvPicPr>
          <p:cNvPr id="4" name="Imagen 3">
            <a:extLst>
              <a:ext uri="{FF2B5EF4-FFF2-40B4-BE49-F238E27FC236}">
                <a16:creationId xmlns:a16="http://schemas.microsoft.com/office/drawing/2014/main" id="{F3C06F21-B6BF-42DD-9435-E88906547D57}"/>
              </a:ext>
            </a:extLst>
          </p:cNvPr>
          <p:cNvPicPr>
            <a:picLocks noChangeAspect="1"/>
          </p:cNvPicPr>
          <p:nvPr/>
        </p:nvPicPr>
        <p:blipFill rotWithShape="1">
          <a:blip r:embed="rId2"/>
          <a:srcRect l="50812" t="55887" r="33663" b="19053"/>
          <a:stretch/>
        </p:blipFill>
        <p:spPr>
          <a:xfrm>
            <a:off x="6621138" y="2774386"/>
            <a:ext cx="2732182" cy="2756296"/>
          </a:xfrm>
          <a:prstGeom prst="rect">
            <a:avLst/>
          </a:prstGeom>
        </p:spPr>
      </p:pic>
      <p:sp>
        <p:nvSpPr>
          <p:cNvPr id="5" name="CuadroTexto 4">
            <a:extLst>
              <a:ext uri="{FF2B5EF4-FFF2-40B4-BE49-F238E27FC236}">
                <a16:creationId xmlns:a16="http://schemas.microsoft.com/office/drawing/2014/main" id="{40704F29-6DD1-40E9-A198-417EA4C6AA91}"/>
              </a:ext>
            </a:extLst>
          </p:cNvPr>
          <p:cNvSpPr txBox="1"/>
          <p:nvPr/>
        </p:nvSpPr>
        <p:spPr>
          <a:xfrm>
            <a:off x="1431235" y="2729948"/>
            <a:ext cx="4028661" cy="2862322"/>
          </a:xfrm>
          <a:prstGeom prst="rect">
            <a:avLst/>
          </a:prstGeom>
          <a:noFill/>
        </p:spPr>
        <p:txBody>
          <a:bodyPr wrap="square" rtlCol="0">
            <a:spAutoFit/>
          </a:bodyPr>
          <a:lstStyle/>
          <a:p>
            <a:r>
              <a:rPr lang="es-ES" dirty="0"/>
              <a:t>Las trazas paralelas se cortan en el infinito, luego la recta de intersección tendrá la proyección correspondiente paralela a la LT.</a:t>
            </a:r>
          </a:p>
          <a:p>
            <a:endParaRPr lang="es-ES" dirty="0"/>
          </a:p>
          <a:p>
            <a:r>
              <a:rPr lang="es-ES" dirty="0"/>
              <a:t>La solución será una recta horizontal o frontal, dependiendo de que trazas son las paralelas. La proyección de la recta debe ser paralela a la dirección de las trazas paralelas de los planos.  </a:t>
            </a:r>
          </a:p>
        </p:txBody>
      </p:sp>
      <p:sp>
        <p:nvSpPr>
          <p:cNvPr id="7" name="CuadroTexto 6">
            <a:extLst>
              <a:ext uri="{FF2B5EF4-FFF2-40B4-BE49-F238E27FC236}">
                <a16:creationId xmlns:a16="http://schemas.microsoft.com/office/drawing/2014/main" id="{7D44F54A-AE20-422A-BF9E-FEB1AA59237A}"/>
              </a:ext>
            </a:extLst>
          </p:cNvPr>
          <p:cNvSpPr txBox="1"/>
          <p:nvPr/>
        </p:nvSpPr>
        <p:spPr>
          <a:xfrm>
            <a:off x="1431235" y="2130946"/>
            <a:ext cx="7271132" cy="369332"/>
          </a:xfrm>
          <a:prstGeom prst="rect">
            <a:avLst/>
          </a:prstGeom>
          <a:noFill/>
        </p:spPr>
        <p:txBody>
          <a:bodyPr wrap="square" rtlCol="0">
            <a:spAutoFit/>
          </a:bodyPr>
          <a:lstStyle/>
          <a:p>
            <a:r>
              <a:rPr lang="es-ES" b="1" dirty="0">
                <a:solidFill>
                  <a:srgbClr val="0070C0"/>
                </a:solidFill>
              </a:rPr>
              <a:t>La solución es una </a:t>
            </a:r>
            <a:r>
              <a:rPr lang="es-ES" b="1" dirty="0"/>
              <a:t>RECTA HORIZONTAL O FRONTAL</a:t>
            </a:r>
          </a:p>
        </p:txBody>
      </p:sp>
    </p:spTree>
    <p:extLst>
      <p:ext uri="{BB962C8B-B14F-4D97-AF65-F5344CB8AC3E}">
        <p14:creationId xmlns:p14="http://schemas.microsoft.com/office/powerpoint/2010/main" val="22087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322A6CF6-0E1D-4BA5-95A0-1F68EB24A827}"/>
              </a:ext>
            </a:extLst>
          </p:cNvPr>
          <p:cNvSpPr>
            <a:spLocks noGrp="1"/>
          </p:cNvSpPr>
          <p:nvPr>
            <p:ph type="title"/>
          </p:nvPr>
        </p:nvSpPr>
        <p:spPr>
          <a:xfrm>
            <a:off x="997528" y="982132"/>
            <a:ext cx="4094017" cy="2823880"/>
          </a:xfrm>
        </p:spPr>
        <p:txBody>
          <a:bodyPr vert="horz" lIns="91440" tIns="45720" rIns="91440" bIns="45720" rtlCol="0" anchor="b">
            <a:normAutofit/>
          </a:bodyPr>
          <a:lstStyle/>
          <a:p>
            <a:pPr>
              <a:lnSpc>
                <a:spcPct val="90000"/>
              </a:lnSpc>
            </a:pPr>
            <a:r>
              <a:rPr lang="en-US" sz="1900">
                <a:solidFill>
                  <a:srgbClr val="262626"/>
                </a:solidFill>
              </a:rPr>
              <a:t>Apuntes </a:t>
            </a:r>
            <a:r>
              <a:rPr lang="en-US" sz="1900">
                <a:solidFill>
                  <a:srgbClr val="262626"/>
                </a:solidFill>
                <a:hlinkClick r:id="rId7"/>
              </a:rPr>
              <a:t>www.dtvaldemora.wixsite.com/misitio</a:t>
            </a:r>
            <a:br>
              <a:rPr lang="en-US" sz="1900">
                <a:solidFill>
                  <a:srgbClr val="262626"/>
                </a:solidFill>
              </a:rPr>
            </a:br>
            <a:endParaRPr lang="en-US" sz="1900">
              <a:solidFill>
                <a:srgbClr val="262626"/>
              </a:solidFill>
            </a:endParaRPr>
          </a:p>
        </p:txBody>
      </p:sp>
      <p:pic>
        <p:nvPicPr>
          <p:cNvPr id="4" name="Imagen 3" descr="Imagen que contiene Texto&#10;&#10;Descripción generada automáticamente">
            <a:extLst>
              <a:ext uri="{FF2B5EF4-FFF2-40B4-BE49-F238E27FC236}">
                <a16:creationId xmlns:a16="http://schemas.microsoft.com/office/drawing/2014/main" id="{1FE30352-E1FB-42BE-8FB6-CD6648B7FB81}"/>
              </a:ext>
            </a:extLst>
          </p:cNvPr>
          <p:cNvPicPr>
            <a:picLocks noChangeAspect="1"/>
          </p:cNvPicPr>
          <p:nvPr/>
        </p:nvPicPr>
        <p:blipFill>
          <a:blip r:embed="rId8"/>
          <a:stretch>
            <a:fillRect/>
          </a:stretch>
        </p:blipFill>
        <p:spPr>
          <a:xfrm>
            <a:off x="5418668" y="1466828"/>
            <a:ext cx="5469466" cy="3924341"/>
          </a:xfrm>
          <a:prstGeom prst="rect">
            <a:avLst/>
          </a:prstGeom>
          <a:ln w="57150" cmpd="thickThin">
            <a:solidFill>
              <a:srgbClr val="7F7F7F"/>
            </a:solidFill>
            <a:miter lim="800000"/>
          </a:ln>
        </p:spPr>
      </p:pic>
    </p:spTree>
    <p:extLst>
      <p:ext uri="{BB962C8B-B14F-4D97-AF65-F5344CB8AC3E}">
        <p14:creationId xmlns:p14="http://schemas.microsoft.com/office/powerpoint/2010/main" val="2245200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INTERSECCIÓN ENTRE PLANOS DE TERCERA PROYECCIÓN</Template>
  <TotalTime>25</TotalTime>
  <Words>250</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Garamond</vt:lpstr>
      <vt:lpstr>Orgánico</vt:lpstr>
      <vt:lpstr>INTERSECCIÓN ENTRE PLANOS</vt:lpstr>
      <vt:lpstr>PLANO OBLICUO CON PLANO CONTENIDO EN EL SEGUNDO BISECTOR</vt:lpstr>
      <vt:lpstr>PLANOS PERPENDICULARES AL SEGUNDO BISECTOR</vt:lpstr>
      <vt:lpstr>DOS PLANOS OBLICUOS CON TRAZAS PARALELAS</vt:lpstr>
      <vt:lpstr>Apuntes www.dtvaldemora.wixsite.com/misitio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INTERSECCIÓN ENTRE PLANOS</dc:title>
  <dc:creator>user account24</dc:creator>
  <cp:lastModifiedBy>user account24</cp:lastModifiedBy>
  <cp:revision>1</cp:revision>
  <dcterms:created xsi:type="dcterms:W3CDTF">2022-01-17T08:49:47Z</dcterms:created>
  <dcterms:modified xsi:type="dcterms:W3CDTF">2022-01-17T09:15:11Z</dcterms:modified>
</cp:coreProperties>
</file>