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2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tvaldemora.wixsite.com/misiti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png"/><Relationship Id="rId7" Type="http://schemas.openxmlformats.org/officeDocument/2006/relationships/hyperlink" Target="http://www.dtvaldemora.wixsite.com/misiti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F8061-1001-4DA7-9C97-5E4C05C8A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INTERSECCIÓN ENTRE PLANOS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84CFDA-DB5D-4A4D-B460-762465F339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LAS TRAZAS NO SE CORTAN EN LOS LÍMITES DEL PAPEL</a:t>
            </a:r>
          </a:p>
          <a:p>
            <a:endParaRPr lang="es-ES" dirty="0"/>
          </a:p>
          <a:p>
            <a:r>
              <a:rPr lang="es-ES" dirty="0"/>
              <a:t>Apuntes </a:t>
            </a:r>
            <a:r>
              <a:rPr lang="es-ES" dirty="0">
                <a:hlinkClick r:id="rId2"/>
              </a:rPr>
              <a:t>www.dtvaldemora.wixsite.com/misitio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004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9A549-6726-4236-B060-2A06C0B2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3"/>
            <a:ext cx="9963837" cy="820164"/>
          </a:xfrm>
        </p:spPr>
        <p:txBody>
          <a:bodyPr>
            <a:noAutofit/>
          </a:bodyPr>
          <a:lstStyle/>
          <a:p>
            <a:r>
              <a:rPr lang="es-ES" sz="2800" b="1" dirty="0"/>
              <a:t>CASO 1. SE CORTAN LAS TRAZAS HORIZONTALES O VERTICALES.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339EA6-6E0D-4F40-86C4-ABE10F48F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51" t="40503" r="43349" b="32461"/>
          <a:stretch/>
        </p:blipFill>
        <p:spPr>
          <a:xfrm>
            <a:off x="6096000" y="2558418"/>
            <a:ext cx="3829878" cy="371918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753B13-E453-48EF-ADC7-7A23DB4760C1}"/>
              </a:ext>
            </a:extLst>
          </p:cNvPr>
          <p:cNvSpPr txBox="1"/>
          <p:nvPr/>
        </p:nvSpPr>
        <p:spPr>
          <a:xfrm>
            <a:off x="1295401" y="2368845"/>
            <a:ext cx="42837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Para su resolución se emplea un plano auxiliar secante (generalmente horizontal o frontal) que origine dos rectas auxiliares. </a:t>
            </a:r>
          </a:p>
          <a:p>
            <a:r>
              <a:rPr lang="es-ES" sz="1400" dirty="0"/>
              <a:t>Su punto intersección pertenece a la recta buscada.</a:t>
            </a:r>
          </a:p>
          <a:p>
            <a:endParaRPr lang="es-ES" sz="1400" dirty="0"/>
          </a:p>
          <a:p>
            <a:r>
              <a:rPr lang="es-ES" b="1" dirty="0">
                <a:solidFill>
                  <a:srgbClr val="0070C0"/>
                </a:solidFill>
              </a:rPr>
              <a:t>PROCEDIMIENTO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Trazamos un plano auxiliar ( en el caso del dibujo, plano horizontal), hallamos la intersección de dicho plano con cada uno de los otros dos planos, obteniendo en cada caso dos rectas horizontales. 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Las trazas horizontales de estas dos rectas se cortan en un punto que pertenece a la recta intersección solución. 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Ese punto junto con las trazas definen la recta intersección solución. </a:t>
            </a:r>
          </a:p>
        </p:txBody>
      </p:sp>
    </p:spTree>
    <p:extLst>
      <p:ext uri="{BB962C8B-B14F-4D97-AF65-F5344CB8AC3E}">
        <p14:creationId xmlns:p14="http://schemas.microsoft.com/office/powerpoint/2010/main" val="41678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9A549-6726-4236-B060-2A06C0B2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3"/>
            <a:ext cx="9963837" cy="820164"/>
          </a:xfrm>
        </p:spPr>
        <p:txBody>
          <a:bodyPr>
            <a:noAutofit/>
          </a:bodyPr>
          <a:lstStyle/>
          <a:p>
            <a:r>
              <a:rPr lang="es-ES" sz="2800" b="1" dirty="0"/>
              <a:t>CASO 2. NO EXISTE INTERSECCIÓN ACCESIBLE ALGUNA ENTRE LAS TRAZAS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753B13-E453-48EF-ADC7-7A23DB4760C1}"/>
              </a:ext>
            </a:extLst>
          </p:cNvPr>
          <p:cNvSpPr txBox="1"/>
          <p:nvPr/>
        </p:nvSpPr>
        <p:spPr>
          <a:xfrm>
            <a:off x="1295401" y="2368845"/>
            <a:ext cx="4283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Para su resolución se emplea dos  planos auxiliares secantes (generalmente horizontal o frontal) que origine dos rectas auxiliares en cada uno de los casos. </a:t>
            </a:r>
          </a:p>
          <a:p>
            <a:r>
              <a:rPr lang="es-ES" sz="1400" dirty="0"/>
              <a:t>Sus puntos intersección pertenece a la recta buscada.</a:t>
            </a:r>
          </a:p>
          <a:p>
            <a:endParaRPr lang="es-ES" sz="1400" dirty="0"/>
          </a:p>
          <a:p>
            <a:r>
              <a:rPr lang="es-ES" b="1" dirty="0">
                <a:solidFill>
                  <a:srgbClr val="0070C0"/>
                </a:solidFill>
              </a:rPr>
              <a:t>PROCEDIMIENTO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Trazamos un plano auxiliar  horizontal  y hallamos las dos rectas intersección  , una con cada uno de los planos.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Hacemos lo mismo pero en este caso con un plano frontal. Hallando sus dos rectas intersección. 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Los puntos de corte entre las rectas generan la recta intersección solución.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4EA9209-353A-4259-AFA7-B392B5DCC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20" t="39998" r="21034" b="31793"/>
          <a:stretch/>
        </p:blipFill>
        <p:spPr>
          <a:xfrm>
            <a:off x="6838122" y="2584175"/>
            <a:ext cx="3299791" cy="29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9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22A6CF6-0E1D-4BA5-95A0-1F68EB2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>
                <a:solidFill>
                  <a:srgbClr val="262626"/>
                </a:solidFill>
              </a:rPr>
              <a:t>Apuntes </a:t>
            </a:r>
            <a:r>
              <a:rPr lang="en-US" sz="1900">
                <a:solidFill>
                  <a:srgbClr val="262626"/>
                </a:solidFill>
                <a:hlinkClick r:id="rId7"/>
              </a:rPr>
              <a:t>www.dtvaldemora.wixsite.com/misitio</a:t>
            </a:r>
            <a:br>
              <a:rPr lang="en-US" sz="1900">
                <a:solidFill>
                  <a:srgbClr val="262626"/>
                </a:solidFill>
              </a:rPr>
            </a:br>
            <a:endParaRPr lang="en-US" sz="1900">
              <a:solidFill>
                <a:srgbClr val="262626"/>
              </a:solidFill>
            </a:endParaRP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1FE30352-E1FB-42BE-8FB6-CD6648B7FB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8668" y="1466828"/>
            <a:ext cx="5469466" cy="3924341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24520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INTERSECCIÓN ENTRE PLANOS. Casos especificos</Template>
  <TotalTime>16</TotalTime>
  <Words>244</Words>
  <Application>Microsoft Office PowerPoint</Application>
  <PresentationFormat>Panorámica</PresentationFormat>
  <Paragraphs>21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Garamond</vt:lpstr>
      <vt:lpstr>Orgánico</vt:lpstr>
      <vt:lpstr>INTERSECCIÓN ENTRE PLANOS</vt:lpstr>
      <vt:lpstr>CASO 1. SE CORTAN LAS TRAZAS HORIZONTALES O VERTICALES. </vt:lpstr>
      <vt:lpstr>CASO 2. NO EXISTE INTERSECCIÓN ACCESIBLE ALGUNA ENTRE LAS TRAZAS</vt:lpstr>
      <vt:lpstr>Apuntes www.dtvaldemora.wixsite.com/misitio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INTERSECCIÓN ENTRE PLANOS</dc:title>
  <dc:creator>user account24</dc:creator>
  <cp:lastModifiedBy>user account24</cp:lastModifiedBy>
  <cp:revision>1</cp:revision>
  <dcterms:created xsi:type="dcterms:W3CDTF">2022-01-17T09:15:45Z</dcterms:created>
  <dcterms:modified xsi:type="dcterms:W3CDTF">2022-01-17T09:32:43Z</dcterms:modified>
</cp:coreProperties>
</file>