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mora.wixsite.com/misiti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png"/><Relationship Id="rId7" Type="http://schemas.openxmlformats.org/officeDocument/2006/relationships/hyperlink" Target="http://www.dtvaldemora.wixsite.com/misiti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F8061-1001-4DA7-9C97-5E4C05C8A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INTERSECCIÓN ENTRE PLANOS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84CFDA-DB5D-4A4D-B460-762465F33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3ª PROYECCIÓN </a:t>
            </a:r>
          </a:p>
          <a:p>
            <a:endParaRPr lang="es-ES" dirty="0"/>
          </a:p>
          <a:p>
            <a:r>
              <a:rPr lang="es-ES" dirty="0"/>
              <a:t>Apuntes </a:t>
            </a:r>
            <a:r>
              <a:rPr lang="es-ES" dirty="0">
                <a:hlinkClick r:id="rId2"/>
              </a:rPr>
              <a:t>www.dtvaldemora.wixsite.com/misitio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004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6BDE2-E494-4BB5-AD8D-593FFE25F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43" y="982133"/>
            <a:ext cx="7282149" cy="576262"/>
          </a:xfrm>
        </p:spPr>
        <p:txBody>
          <a:bodyPr>
            <a:normAutofit fontScale="90000"/>
          </a:bodyPr>
          <a:lstStyle/>
          <a:p>
            <a:r>
              <a:rPr lang="es-ES" dirty="0"/>
              <a:t>PLANOS PARALELOS A LT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868AD2-3417-4CFC-9ADE-3958657C2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0284" y="2653573"/>
            <a:ext cx="3303555" cy="576262"/>
          </a:xfrm>
        </p:spPr>
        <p:txBody>
          <a:bodyPr/>
          <a:lstStyle/>
          <a:p>
            <a:r>
              <a:rPr lang="es-ES" dirty="0"/>
              <a:t>Los dos planos tienen trazas visibles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6CA525-0619-4EE5-9944-6E200024E6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28760" y="2658533"/>
            <a:ext cx="3870213" cy="576262"/>
          </a:xfrm>
        </p:spPr>
        <p:txBody>
          <a:bodyPr/>
          <a:lstStyle/>
          <a:p>
            <a:r>
              <a:rPr lang="es-ES" dirty="0"/>
              <a:t>Uno de ellos con una traza no visible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E7832511-12CB-4508-8F71-1BECFE6341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1029" t="47555" r="58586" b="18125"/>
          <a:stretch/>
        </p:blipFill>
        <p:spPr>
          <a:xfrm>
            <a:off x="7753977" y="3546495"/>
            <a:ext cx="3299838" cy="2329372"/>
          </a:xfr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8FC7437-865E-42B8-B091-2F892B8E9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2" t="40481" r="62584" b="29477"/>
          <a:stretch/>
        </p:blipFill>
        <p:spPr>
          <a:xfrm>
            <a:off x="3805378" y="3623206"/>
            <a:ext cx="2853369" cy="20522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AA15B51-3E29-4D18-8406-9F6708B3C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761" y="1951766"/>
            <a:ext cx="4566300" cy="49381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F742E4D-2175-4217-8838-393DBD876891}"/>
              </a:ext>
            </a:extLst>
          </p:cNvPr>
          <p:cNvSpPr txBox="1"/>
          <p:nvPr/>
        </p:nvSpPr>
        <p:spPr>
          <a:xfrm>
            <a:off x="1293027" y="2565396"/>
            <a:ext cx="22848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70C0"/>
                </a:solidFill>
              </a:rPr>
              <a:t>Para hallar la recta solución debemos llevarnos las trazas de los dos planos a tercera proyección</a:t>
            </a:r>
            <a:r>
              <a:rPr lang="es-ES" b="1" dirty="0">
                <a:solidFill>
                  <a:srgbClr val="0070C0"/>
                </a:solidFill>
              </a:rPr>
              <a:t>.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sz="1400" dirty="0"/>
              <a:t>Una vez hallado el punto de corte entre los dos planos ( dicho punto será la recta solución), debemos devolver las proyecciones de la recta. 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6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9A549-6726-4236-B060-2A06C0B2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20164"/>
          </a:xfrm>
        </p:spPr>
        <p:txBody>
          <a:bodyPr>
            <a:normAutofit fontScale="90000"/>
          </a:bodyPr>
          <a:lstStyle/>
          <a:p>
            <a:r>
              <a:rPr lang="es-ES" dirty="0"/>
              <a:t>PLANO PARALELO Y PLANO QUE PASA POR LT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5D6230-1065-456A-A130-65A615D00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91" t="46764" r="61353" b="23478"/>
          <a:stretch/>
        </p:blipFill>
        <p:spPr>
          <a:xfrm>
            <a:off x="6520068" y="2888974"/>
            <a:ext cx="4124522" cy="27736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177DF72-A518-4403-A39A-9AB431F990BB}"/>
              </a:ext>
            </a:extLst>
          </p:cNvPr>
          <p:cNvSpPr txBox="1"/>
          <p:nvPr/>
        </p:nvSpPr>
        <p:spPr>
          <a:xfrm>
            <a:off x="1775791" y="2077168"/>
            <a:ext cx="628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solución es una recta </a:t>
            </a:r>
            <a:r>
              <a:rPr lang="es-ES" b="1" dirty="0"/>
              <a:t>PARALELA A LA LT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9F2C75-78B8-498D-A112-F59006434E74}"/>
              </a:ext>
            </a:extLst>
          </p:cNvPr>
          <p:cNvSpPr txBox="1"/>
          <p:nvPr/>
        </p:nvSpPr>
        <p:spPr>
          <a:xfrm>
            <a:off x="1547869" y="2668842"/>
            <a:ext cx="37835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Para hallar la recta solución debemos llevarnos las trazas de los dos planos a tercera proyección.</a:t>
            </a:r>
          </a:p>
          <a:p>
            <a:endParaRPr lang="es-ES" dirty="0"/>
          </a:p>
          <a:p>
            <a:r>
              <a:rPr lang="es-ES" dirty="0"/>
              <a:t>Una vez hallado el punto de corte entre los dos planos ( dicho punto será la recta solución), debemos devolver las proyecciones de la recta. </a:t>
            </a:r>
          </a:p>
        </p:txBody>
      </p:sp>
    </p:spTree>
    <p:extLst>
      <p:ext uri="{BB962C8B-B14F-4D97-AF65-F5344CB8AC3E}">
        <p14:creationId xmlns:p14="http://schemas.microsoft.com/office/powerpoint/2010/main" val="416785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4797-A74F-4D4E-85FA-9E3B48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8796049" cy="699166"/>
          </a:xfrm>
        </p:spPr>
        <p:txBody>
          <a:bodyPr>
            <a:normAutofit fontScale="90000"/>
          </a:bodyPr>
          <a:lstStyle/>
          <a:p>
            <a:r>
              <a:rPr lang="es-ES" dirty="0"/>
              <a:t>PLANO OBLICUO Y PLANO PERFIL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3A1BFC-5B1B-4DE8-BE78-6D182C12C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486" t="50359" r="33268" b="25754"/>
          <a:stretch/>
        </p:blipFill>
        <p:spPr>
          <a:xfrm>
            <a:off x="6645247" y="2634619"/>
            <a:ext cx="2796208" cy="2930426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332D497-6EC2-4860-89A2-CA968E160979}"/>
              </a:ext>
            </a:extLst>
          </p:cNvPr>
          <p:cNvSpPr txBox="1"/>
          <p:nvPr/>
        </p:nvSpPr>
        <p:spPr>
          <a:xfrm>
            <a:off x="1208164" y="2769704"/>
            <a:ext cx="3801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Las trazas de la recta se obtienen por el método general. </a:t>
            </a:r>
          </a:p>
          <a:p>
            <a:endParaRPr lang="es-ES" dirty="0"/>
          </a:p>
          <a:p>
            <a:r>
              <a:rPr lang="es-ES" dirty="0"/>
              <a:t>En tercera proyección visualizamos la recta en verdadera magnitud.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79F4B1-9C0D-4743-8F8A-4E71B82E371C}"/>
              </a:ext>
            </a:extLst>
          </p:cNvPr>
          <p:cNvSpPr txBox="1"/>
          <p:nvPr/>
        </p:nvSpPr>
        <p:spPr>
          <a:xfrm>
            <a:off x="1586430" y="2040835"/>
            <a:ext cx="747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La solución es una </a:t>
            </a:r>
            <a:r>
              <a:rPr lang="es-ES" b="1" dirty="0"/>
              <a:t>RECTA DE PERFIL</a:t>
            </a:r>
          </a:p>
        </p:txBody>
      </p:sp>
    </p:spTree>
    <p:extLst>
      <p:ext uri="{BB962C8B-B14F-4D97-AF65-F5344CB8AC3E}">
        <p14:creationId xmlns:p14="http://schemas.microsoft.com/office/powerpoint/2010/main" val="323199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22A6CF6-0E1D-4BA5-95A0-1F68EB24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262626"/>
                </a:solidFill>
              </a:rPr>
              <a:t>Apuntes </a:t>
            </a:r>
            <a:r>
              <a:rPr lang="en-US" sz="1900">
                <a:solidFill>
                  <a:srgbClr val="262626"/>
                </a:solidFill>
                <a:hlinkClick r:id="rId7"/>
              </a:rPr>
              <a:t>www.dtvaldemora.wixsite.com/misitio</a:t>
            </a:r>
            <a:br>
              <a:rPr lang="en-US" sz="1900">
                <a:solidFill>
                  <a:srgbClr val="262626"/>
                </a:solidFill>
              </a:rPr>
            </a:br>
            <a:endParaRPr lang="en-US" sz="1900">
              <a:solidFill>
                <a:srgbClr val="262626"/>
              </a:solidFill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FE30352-E1FB-42BE-8FB6-CD6648B7FB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668" y="1466828"/>
            <a:ext cx="5469466" cy="392434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24520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945</TotalTime>
  <Words>183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INTERSECCIÓN ENTRE PLANOS</vt:lpstr>
      <vt:lpstr>PLANOS PARALELOS A LT</vt:lpstr>
      <vt:lpstr>PLANO PARALELO Y PLANO QUE PASA POR LT</vt:lpstr>
      <vt:lpstr>PLANO OBLICUO Y PLANO PERFIL</vt:lpstr>
      <vt:lpstr>Apuntes www.dtvaldemora.wixsite.com/misitio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INTERSECCIÓN ENTRE PLANOS</dc:title>
  <dc:creator>user account24</dc:creator>
  <cp:lastModifiedBy>user account24</cp:lastModifiedBy>
  <cp:revision>1</cp:revision>
  <dcterms:created xsi:type="dcterms:W3CDTF">2022-01-16T17:03:16Z</dcterms:created>
  <dcterms:modified xsi:type="dcterms:W3CDTF">2022-01-17T08:49:03Z</dcterms:modified>
</cp:coreProperties>
</file>