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1F967-B209-4D18-8C72-B4704B60D88C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393AD-7B77-4F92-9957-00D22130B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61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valdemora.wixsite.com/misiti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827A1-E95F-4333-8AE2-F7B054737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3726" y="1913467"/>
            <a:ext cx="7504547" cy="1515533"/>
          </a:xfrm>
        </p:spPr>
        <p:txBody>
          <a:bodyPr/>
          <a:lstStyle/>
          <a:p>
            <a:r>
              <a:rPr lang="es-ES" sz="4800" dirty="0"/>
              <a:t>PARALELISMO</a:t>
            </a:r>
            <a:br>
              <a:rPr lang="es-ES" sz="4800" dirty="0"/>
            </a:br>
            <a:r>
              <a:rPr lang="es-ES" sz="4800" dirty="0"/>
              <a:t>ENTRE RECTA Y PLANO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41DA7C-7A04-4E39-92C3-EB13D9816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www.dtvaldemora.wixsite.com/misitio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87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1847851" y="476250"/>
            <a:ext cx="8434387" cy="3365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recta es paralela a un plano si lo es a una recta cualquiera contenida en el plano.</a:t>
            </a:r>
            <a:endParaRPr/>
          </a:p>
        </p:txBody>
      </p:sp>
      <p:pic>
        <p:nvPicPr>
          <p:cNvPr id="105" name="Google Shape;105;p3" descr="fig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1175" y="1484312"/>
            <a:ext cx="4679950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1833563" y="1414463"/>
            <a:ext cx="3240087" cy="201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trazar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punto A una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recta R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paralela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un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plano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dado,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dibujamos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una recta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cualquiera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contenida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plano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por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punto A dado,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trazamos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paralela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 a la recta S </a:t>
            </a:r>
            <a:endParaRPr dirty="0"/>
          </a:p>
        </p:txBody>
      </p:sp>
      <p:sp>
        <p:nvSpPr>
          <p:cNvPr id="107" name="Google Shape;107;p3"/>
          <p:cNvSpPr txBox="1"/>
          <p:nvPr/>
        </p:nvSpPr>
        <p:spPr>
          <a:xfrm>
            <a:off x="1847850" y="3860801"/>
            <a:ext cx="3276600" cy="22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problema inverso, es decir, trazar por un punto un plano paralelo a una recta R dada, se resuelve trazando por el punto una recta S paralela a R. Cualquier plano que contenga a la recta S es paralelo a 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570AA77-D25E-4E61-A957-BF656F444AF2}"/>
              </a:ext>
            </a:extLst>
          </p:cNvPr>
          <p:cNvSpPr txBox="1"/>
          <p:nvPr/>
        </p:nvSpPr>
        <p:spPr>
          <a:xfrm>
            <a:off x="1011382" y="646606"/>
            <a:ext cx="906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COMPROBAR SI UNA RECTA ES PARALELA A UN PLANO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88D40F4-2507-48FA-9085-BA82CBDEE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862" b="8427"/>
          <a:stretch/>
        </p:blipFill>
        <p:spPr>
          <a:xfrm>
            <a:off x="1427018" y="1276061"/>
            <a:ext cx="8783782" cy="49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42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PARALELISMO ENTRE RECTAS</Template>
  <TotalTime>39</TotalTime>
  <Words>129</Words>
  <Application>Microsoft Office PowerPoint</Application>
  <PresentationFormat>Panorámica</PresentationFormat>
  <Paragraphs>6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Orgánico</vt:lpstr>
      <vt:lpstr>PARALELISMO ENTRE RECTA Y PLANO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PARALELISMO ENTRE PLANOS</dc:title>
  <dc:creator>user account24</dc:creator>
  <cp:lastModifiedBy>user account24</cp:lastModifiedBy>
  <cp:revision>2</cp:revision>
  <dcterms:created xsi:type="dcterms:W3CDTF">2022-01-17T12:38:20Z</dcterms:created>
  <dcterms:modified xsi:type="dcterms:W3CDTF">2022-01-17T13:17:29Z</dcterms:modified>
</cp:coreProperties>
</file>