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valdemora.wixsite.com/misiti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827A1-E95F-4333-8AE2-F7B054737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PARALELISMO</a:t>
            </a:r>
            <a:br>
              <a:rPr lang="es-ES" dirty="0"/>
            </a:br>
            <a:r>
              <a:rPr lang="es-ES" dirty="0"/>
              <a:t>ENTRE RECTAS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41DA7C-7A04-4E39-92C3-EB13D9816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www.dtvaldemora.wixsite.com/misitio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7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6140BE-371A-4180-8F28-986CECD85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52" r="543"/>
          <a:stretch/>
        </p:blipFill>
        <p:spPr>
          <a:xfrm>
            <a:off x="1722782" y="853108"/>
            <a:ext cx="8157598" cy="51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6185FA4-9491-48CE-8FFA-27175C78B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3" t="40215" r="53344" b="26269"/>
          <a:stretch/>
        </p:blipFill>
        <p:spPr>
          <a:xfrm>
            <a:off x="6096000" y="2890400"/>
            <a:ext cx="4006468" cy="22985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3675CA8-D6BC-4054-8C94-3836807CA376}"/>
              </a:ext>
            </a:extLst>
          </p:cNvPr>
          <p:cNvSpPr txBox="1"/>
          <p:nvPr/>
        </p:nvSpPr>
        <p:spPr>
          <a:xfrm>
            <a:off x="1815548" y="1166191"/>
            <a:ext cx="7460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70C0"/>
                </a:solidFill>
              </a:rPr>
              <a:t>RECTAS DE PERFIL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BB9417-9A19-4052-B7B3-B89E4BF5CF15}"/>
              </a:ext>
            </a:extLst>
          </p:cNvPr>
          <p:cNvSpPr txBox="1"/>
          <p:nvPr/>
        </p:nvSpPr>
        <p:spPr>
          <a:xfrm>
            <a:off x="1470992" y="2688462"/>
            <a:ext cx="3525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proyecciones de una recta de perfil son siempre perpendiculares a  la LT, pero eso no significa que todas las rectas de perfil sean paralelas entre sí. </a:t>
            </a:r>
          </a:p>
          <a:p>
            <a:r>
              <a:rPr lang="es-ES" dirty="0"/>
              <a:t>Necesitaremos hacer unta tercera vista de perfil para ver la dirección de las recta s y comprobar si son o no paralelas.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ABE95BA-F43B-4CEE-89A6-1F14CF87D3BA}"/>
              </a:ext>
            </a:extLst>
          </p:cNvPr>
          <p:cNvSpPr/>
          <p:nvPr/>
        </p:nvSpPr>
        <p:spPr>
          <a:xfrm>
            <a:off x="9199084" y="2688462"/>
            <a:ext cx="1521924" cy="1112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356E3F8-0D6A-43A4-89F0-A60B00E114B4}"/>
              </a:ext>
            </a:extLst>
          </p:cNvPr>
          <p:cNvSpPr/>
          <p:nvPr/>
        </p:nvSpPr>
        <p:spPr>
          <a:xfrm>
            <a:off x="8108414" y="2688462"/>
            <a:ext cx="594911" cy="550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92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84517-B25D-43B6-87AC-DA64277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36" y="1087077"/>
            <a:ext cx="9601196" cy="527179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EJERCICIO PRÁCTICO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/>
              <a:t>Hallar recta paralela a otra por un punto P.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34899F-67DD-4A05-95F7-3919DED2C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8" t="33333" r="38647" b="28309"/>
          <a:stretch/>
        </p:blipFill>
        <p:spPr>
          <a:xfrm>
            <a:off x="998862" y="2600540"/>
            <a:ext cx="6121712" cy="30841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933E81-6CEC-454A-8CC0-C71257C8D0E4}"/>
              </a:ext>
            </a:extLst>
          </p:cNvPr>
          <p:cNvSpPr txBox="1"/>
          <p:nvPr/>
        </p:nvSpPr>
        <p:spPr>
          <a:xfrm>
            <a:off x="7308215" y="2738504"/>
            <a:ext cx="38849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effectLst/>
                <a:latin typeface="Roboto Mono"/>
              </a:rPr>
              <a:t>Bastará con hacer pasar las proyecciones de la recta S buscada por las proyecciones homónimas del punto A dado, y paralelas a las correspondientes proyecciones de la recta R dada. 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1C3899-A7AB-483E-9078-68038C8A4384}"/>
              </a:ext>
            </a:extLst>
          </p:cNvPr>
          <p:cNvSpPr/>
          <p:nvPr/>
        </p:nvSpPr>
        <p:spPr>
          <a:xfrm>
            <a:off x="5983434" y="5111827"/>
            <a:ext cx="1023294" cy="572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E52A55-BC9F-4EBE-8175-4BA2FCD3F8A3}"/>
              </a:ext>
            </a:extLst>
          </p:cNvPr>
          <p:cNvSpPr txBox="1"/>
          <p:nvPr/>
        </p:nvSpPr>
        <p:spPr>
          <a:xfrm>
            <a:off x="1182836" y="5684704"/>
            <a:ext cx="250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RECTAS PERFIL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F9CBF2-9430-46CE-B3B7-AF6A7B632892}"/>
              </a:ext>
            </a:extLst>
          </p:cNvPr>
          <p:cNvSpPr txBox="1"/>
          <p:nvPr/>
        </p:nvSpPr>
        <p:spPr>
          <a:xfrm>
            <a:off x="4425103" y="5684704"/>
            <a:ext cx="25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RECTAS OBLICUAS</a:t>
            </a:r>
          </a:p>
        </p:txBody>
      </p:sp>
    </p:spTree>
    <p:extLst>
      <p:ext uri="{BB962C8B-B14F-4D97-AF65-F5344CB8AC3E}">
        <p14:creationId xmlns:p14="http://schemas.microsoft.com/office/powerpoint/2010/main" val="13224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118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Garamond</vt:lpstr>
      <vt:lpstr>Roboto Mono</vt:lpstr>
      <vt:lpstr>Orgánico</vt:lpstr>
      <vt:lpstr>PARALELISMO ENTRE RECTAS</vt:lpstr>
      <vt:lpstr>Presentación de PowerPoint</vt:lpstr>
      <vt:lpstr>Presentación de PowerPoint</vt:lpstr>
      <vt:lpstr>EJERCICIO PRÁCTICO: Hallar recta paralela a otra por un punto 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PARALELISMO ENTRE RECTAS</dc:title>
  <dc:creator>user account24</dc:creator>
  <cp:lastModifiedBy>user account24</cp:lastModifiedBy>
  <cp:revision>1</cp:revision>
  <dcterms:created xsi:type="dcterms:W3CDTF">2022-01-17T12:15:06Z</dcterms:created>
  <dcterms:modified xsi:type="dcterms:W3CDTF">2022-01-17T12:36:51Z</dcterms:modified>
</cp:coreProperties>
</file>